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822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120563" y="1234936"/>
            <a:ext cx="3522979" cy="669925"/>
          </a:xfrm>
          <a:custGeom>
            <a:avLst/>
            <a:gdLst/>
            <a:ahLst/>
            <a:cxnLst/>
            <a:rect l="l" t="t" r="r" b="b"/>
            <a:pathLst>
              <a:path w="3522979" h="669925">
                <a:moveTo>
                  <a:pt x="114342" y="371297"/>
                </a:moveTo>
                <a:lnTo>
                  <a:pt x="0" y="371297"/>
                </a:lnTo>
                <a:lnTo>
                  <a:pt x="1963" y="392187"/>
                </a:lnTo>
                <a:lnTo>
                  <a:pt x="13900" y="429254"/>
                </a:lnTo>
                <a:lnTo>
                  <a:pt x="50888" y="472446"/>
                </a:lnTo>
                <a:lnTo>
                  <a:pt x="85442" y="491922"/>
                </a:lnTo>
                <a:lnTo>
                  <a:pt x="126278" y="503701"/>
                </a:lnTo>
                <a:lnTo>
                  <a:pt x="172141" y="507628"/>
                </a:lnTo>
                <a:lnTo>
                  <a:pt x="196132" y="506489"/>
                </a:lnTo>
                <a:lnTo>
                  <a:pt x="239168" y="497380"/>
                </a:lnTo>
                <a:lnTo>
                  <a:pt x="275331" y="479514"/>
                </a:lnTo>
                <a:lnTo>
                  <a:pt x="313498" y="440405"/>
                </a:lnTo>
                <a:lnTo>
                  <a:pt x="323121" y="421557"/>
                </a:lnTo>
                <a:lnTo>
                  <a:pt x="169000" y="421557"/>
                </a:lnTo>
                <a:lnTo>
                  <a:pt x="157927" y="420772"/>
                </a:lnTo>
                <a:lnTo>
                  <a:pt x="124826" y="401689"/>
                </a:lnTo>
                <a:lnTo>
                  <a:pt x="116344" y="382841"/>
                </a:lnTo>
                <a:lnTo>
                  <a:pt x="114342" y="371297"/>
                </a:lnTo>
                <a:close/>
              </a:path>
              <a:path w="3522979" h="669925">
                <a:moveTo>
                  <a:pt x="162089" y="55914"/>
                </a:moveTo>
                <a:lnTo>
                  <a:pt x="97222" y="64710"/>
                </a:lnTo>
                <a:lnTo>
                  <a:pt x="45862" y="91096"/>
                </a:lnTo>
                <a:lnTo>
                  <a:pt x="12407" y="132404"/>
                </a:lnTo>
                <a:lnTo>
                  <a:pt x="1256" y="187219"/>
                </a:lnTo>
                <a:lnTo>
                  <a:pt x="2473" y="206970"/>
                </a:lnTo>
                <a:lnTo>
                  <a:pt x="20732" y="254442"/>
                </a:lnTo>
                <a:lnTo>
                  <a:pt x="54186" y="286012"/>
                </a:lnTo>
                <a:lnTo>
                  <a:pt x="98164" y="306587"/>
                </a:lnTo>
                <a:lnTo>
                  <a:pt x="136959" y="319780"/>
                </a:lnTo>
                <a:lnTo>
                  <a:pt x="150859" y="324060"/>
                </a:lnTo>
                <a:lnTo>
                  <a:pt x="163031" y="328105"/>
                </a:lnTo>
                <a:lnTo>
                  <a:pt x="203514" y="347973"/>
                </a:lnTo>
                <a:lnTo>
                  <a:pt x="220516" y="380093"/>
                </a:lnTo>
                <a:lnTo>
                  <a:pt x="219652" y="389320"/>
                </a:lnTo>
                <a:lnTo>
                  <a:pt x="190360" y="418887"/>
                </a:lnTo>
                <a:lnTo>
                  <a:pt x="169000" y="421557"/>
                </a:lnTo>
                <a:lnTo>
                  <a:pt x="323121" y="421557"/>
                </a:lnTo>
                <a:lnTo>
                  <a:pt x="328105" y="407893"/>
                </a:lnTo>
                <a:lnTo>
                  <a:pt x="331756" y="390341"/>
                </a:lnTo>
                <a:lnTo>
                  <a:pt x="332950" y="372279"/>
                </a:lnTo>
                <a:lnTo>
                  <a:pt x="332933" y="371297"/>
                </a:lnTo>
                <a:lnTo>
                  <a:pt x="322018" y="320684"/>
                </a:lnTo>
                <a:lnTo>
                  <a:pt x="292137" y="285069"/>
                </a:lnTo>
                <a:lnTo>
                  <a:pt x="252793" y="262217"/>
                </a:lnTo>
                <a:lnTo>
                  <a:pt x="197899" y="241249"/>
                </a:lnTo>
                <a:lnTo>
                  <a:pt x="177952" y="234456"/>
                </a:lnTo>
                <a:lnTo>
                  <a:pt x="160832" y="227898"/>
                </a:lnTo>
                <a:lnTo>
                  <a:pt x="126278" y="208933"/>
                </a:lnTo>
                <a:lnTo>
                  <a:pt x="114970" y="182193"/>
                </a:lnTo>
                <a:lnTo>
                  <a:pt x="115716" y="173044"/>
                </a:lnTo>
                <a:lnTo>
                  <a:pt x="149053" y="142652"/>
                </a:lnTo>
                <a:lnTo>
                  <a:pt x="158319" y="141985"/>
                </a:lnTo>
                <a:lnTo>
                  <a:pt x="317210" y="141985"/>
                </a:lnTo>
                <a:lnTo>
                  <a:pt x="313812" y="132561"/>
                </a:lnTo>
                <a:lnTo>
                  <a:pt x="279572" y="91096"/>
                </a:lnTo>
                <a:lnTo>
                  <a:pt x="227898" y="64710"/>
                </a:lnTo>
                <a:lnTo>
                  <a:pt x="196761" y="58113"/>
                </a:lnTo>
                <a:lnTo>
                  <a:pt x="162089" y="55914"/>
                </a:lnTo>
                <a:close/>
              </a:path>
              <a:path w="3522979" h="669925">
                <a:moveTo>
                  <a:pt x="317210" y="141985"/>
                </a:moveTo>
                <a:lnTo>
                  <a:pt x="158319" y="141985"/>
                </a:lnTo>
                <a:lnTo>
                  <a:pt x="169117" y="142770"/>
                </a:lnTo>
                <a:lnTo>
                  <a:pt x="178895" y="145126"/>
                </a:lnTo>
                <a:lnTo>
                  <a:pt x="209640" y="177756"/>
                </a:lnTo>
                <a:lnTo>
                  <a:pt x="211093" y="187847"/>
                </a:lnTo>
                <a:lnTo>
                  <a:pt x="327319" y="187847"/>
                </a:lnTo>
                <a:lnTo>
                  <a:pt x="323157" y="158476"/>
                </a:lnTo>
                <a:lnTo>
                  <a:pt x="317210" y="141985"/>
                </a:lnTo>
                <a:close/>
              </a:path>
              <a:path w="3522979" h="669925">
                <a:moveTo>
                  <a:pt x="506519" y="38323"/>
                </a:moveTo>
                <a:lnTo>
                  <a:pt x="399087" y="38323"/>
                </a:lnTo>
                <a:lnTo>
                  <a:pt x="399087" y="503230"/>
                </a:lnTo>
                <a:lnTo>
                  <a:pt x="506519" y="503230"/>
                </a:lnTo>
                <a:lnTo>
                  <a:pt x="506519" y="312870"/>
                </a:lnTo>
                <a:lnTo>
                  <a:pt x="507657" y="296260"/>
                </a:lnTo>
                <a:lnTo>
                  <a:pt x="524738" y="258212"/>
                </a:lnTo>
                <a:lnTo>
                  <a:pt x="559135" y="239953"/>
                </a:lnTo>
                <a:lnTo>
                  <a:pt x="573742" y="238736"/>
                </a:lnTo>
                <a:lnTo>
                  <a:pt x="739246" y="238736"/>
                </a:lnTo>
                <a:lnTo>
                  <a:pt x="738658" y="236223"/>
                </a:lnTo>
                <a:lnTo>
                  <a:pt x="727271" y="210778"/>
                </a:lnTo>
                <a:lnTo>
                  <a:pt x="719185" y="199784"/>
                </a:lnTo>
                <a:lnTo>
                  <a:pt x="506519" y="199784"/>
                </a:lnTo>
                <a:lnTo>
                  <a:pt x="506519" y="38323"/>
                </a:lnTo>
                <a:close/>
              </a:path>
              <a:path w="3522979" h="669925">
                <a:moveTo>
                  <a:pt x="739246" y="238736"/>
                </a:moveTo>
                <a:lnTo>
                  <a:pt x="573742" y="238736"/>
                </a:lnTo>
                <a:lnTo>
                  <a:pt x="588349" y="239953"/>
                </a:lnTo>
                <a:lnTo>
                  <a:pt x="601385" y="243605"/>
                </a:lnTo>
                <a:lnTo>
                  <a:pt x="630717" y="268931"/>
                </a:lnTo>
                <a:lnTo>
                  <a:pt x="640965" y="312870"/>
                </a:lnTo>
                <a:lnTo>
                  <a:pt x="640965" y="503230"/>
                </a:lnTo>
                <a:lnTo>
                  <a:pt x="747768" y="503230"/>
                </a:lnTo>
                <a:lnTo>
                  <a:pt x="747768" y="298420"/>
                </a:lnTo>
                <a:lnTo>
                  <a:pt x="745491" y="265436"/>
                </a:lnTo>
                <a:lnTo>
                  <a:pt x="739246" y="238736"/>
                </a:lnTo>
                <a:close/>
              </a:path>
              <a:path w="3522979" h="669925">
                <a:moveTo>
                  <a:pt x="614578" y="148896"/>
                </a:moveTo>
                <a:lnTo>
                  <a:pt x="565692" y="156670"/>
                </a:lnTo>
                <a:lnTo>
                  <a:pt x="525838" y="178895"/>
                </a:lnTo>
                <a:lnTo>
                  <a:pt x="506519" y="199784"/>
                </a:lnTo>
                <a:lnTo>
                  <a:pt x="719185" y="199784"/>
                </a:lnTo>
                <a:lnTo>
                  <a:pt x="691618" y="171513"/>
                </a:lnTo>
                <a:lnTo>
                  <a:pt x="643242" y="151409"/>
                </a:lnTo>
                <a:lnTo>
                  <a:pt x="614578" y="148896"/>
                </a:lnTo>
                <a:close/>
              </a:path>
              <a:path w="3522979" h="669925">
                <a:moveTo>
                  <a:pt x="926084" y="152665"/>
                </a:moveTo>
                <a:lnTo>
                  <a:pt x="819281" y="152665"/>
                </a:lnTo>
                <a:lnTo>
                  <a:pt x="819384" y="359635"/>
                </a:lnTo>
                <a:lnTo>
                  <a:pt x="823522" y="400354"/>
                </a:lnTo>
                <a:lnTo>
                  <a:pt x="836244" y="437264"/>
                </a:lnTo>
                <a:lnTo>
                  <a:pt x="869463" y="479317"/>
                </a:lnTo>
                <a:lnTo>
                  <a:pt x="917131" y="502602"/>
                </a:lnTo>
                <a:lnTo>
                  <a:pt x="954983" y="507000"/>
                </a:lnTo>
                <a:lnTo>
                  <a:pt x="971554" y="506136"/>
                </a:lnTo>
                <a:lnTo>
                  <a:pt x="1016552" y="493178"/>
                </a:lnTo>
                <a:lnTo>
                  <a:pt x="1052245" y="466556"/>
                </a:lnTo>
                <a:lnTo>
                  <a:pt x="1061158" y="455483"/>
                </a:lnTo>
                <a:lnTo>
                  <a:pt x="1168590" y="455483"/>
                </a:lnTo>
                <a:lnTo>
                  <a:pt x="1168590" y="417160"/>
                </a:lnTo>
                <a:lnTo>
                  <a:pt x="993307" y="417160"/>
                </a:lnTo>
                <a:lnTo>
                  <a:pt x="978700" y="415942"/>
                </a:lnTo>
                <a:lnTo>
                  <a:pt x="944303" y="397684"/>
                </a:lnTo>
                <a:lnTo>
                  <a:pt x="927223" y="359635"/>
                </a:lnTo>
                <a:lnTo>
                  <a:pt x="926084" y="343026"/>
                </a:lnTo>
                <a:lnTo>
                  <a:pt x="926084" y="152665"/>
                </a:lnTo>
                <a:close/>
              </a:path>
              <a:path w="3522979" h="669925">
                <a:moveTo>
                  <a:pt x="1168590" y="455483"/>
                </a:moveTo>
                <a:lnTo>
                  <a:pt x="1061158" y="455483"/>
                </a:lnTo>
                <a:lnTo>
                  <a:pt x="1061158" y="503230"/>
                </a:lnTo>
                <a:lnTo>
                  <a:pt x="1168590" y="503230"/>
                </a:lnTo>
                <a:lnTo>
                  <a:pt x="1168590" y="455483"/>
                </a:lnTo>
                <a:close/>
              </a:path>
              <a:path w="3522979" h="669925">
                <a:moveTo>
                  <a:pt x="1168590" y="152665"/>
                </a:moveTo>
                <a:lnTo>
                  <a:pt x="1061158" y="152665"/>
                </a:lnTo>
                <a:lnTo>
                  <a:pt x="1061158" y="343026"/>
                </a:lnTo>
                <a:lnTo>
                  <a:pt x="1060020" y="359635"/>
                </a:lnTo>
                <a:lnTo>
                  <a:pt x="1042939" y="397684"/>
                </a:lnTo>
                <a:lnTo>
                  <a:pt x="1008189" y="415942"/>
                </a:lnTo>
                <a:lnTo>
                  <a:pt x="993307" y="417160"/>
                </a:lnTo>
                <a:lnTo>
                  <a:pt x="1168590" y="417160"/>
                </a:lnTo>
                <a:lnTo>
                  <a:pt x="1168590" y="152665"/>
                </a:lnTo>
                <a:close/>
              </a:path>
              <a:path w="3522979" h="669925">
                <a:moveTo>
                  <a:pt x="1353188" y="152665"/>
                </a:moveTo>
                <a:lnTo>
                  <a:pt x="1245757" y="152665"/>
                </a:lnTo>
                <a:lnTo>
                  <a:pt x="1245757" y="503230"/>
                </a:lnTo>
                <a:lnTo>
                  <a:pt x="1353188" y="503230"/>
                </a:lnTo>
                <a:lnTo>
                  <a:pt x="1353188" y="312870"/>
                </a:lnTo>
                <a:lnTo>
                  <a:pt x="1354327" y="296260"/>
                </a:lnTo>
                <a:lnTo>
                  <a:pt x="1371407" y="258212"/>
                </a:lnTo>
                <a:lnTo>
                  <a:pt x="1405804" y="239953"/>
                </a:lnTo>
                <a:lnTo>
                  <a:pt x="1420411" y="238736"/>
                </a:lnTo>
                <a:lnTo>
                  <a:pt x="1585768" y="238736"/>
                </a:lnTo>
                <a:lnTo>
                  <a:pt x="1585170" y="236223"/>
                </a:lnTo>
                <a:lnTo>
                  <a:pt x="1573587" y="210778"/>
                </a:lnTo>
                <a:lnTo>
                  <a:pt x="1564891" y="199156"/>
                </a:lnTo>
                <a:lnTo>
                  <a:pt x="1353188" y="199156"/>
                </a:lnTo>
                <a:lnTo>
                  <a:pt x="1353188" y="152665"/>
                </a:lnTo>
                <a:close/>
              </a:path>
              <a:path w="3522979" h="669925">
                <a:moveTo>
                  <a:pt x="1585768" y="238736"/>
                </a:moveTo>
                <a:lnTo>
                  <a:pt x="1420411" y="238736"/>
                </a:lnTo>
                <a:lnTo>
                  <a:pt x="1435018" y="239953"/>
                </a:lnTo>
                <a:lnTo>
                  <a:pt x="1448054" y="243605"/>
                </a:lnTo>
                <a:lnTo>
                  <a:pt x="1477386" y="268931"/>
                </a:lnTo>
                <a:lnTo>
                  <a:pt x="1487634" y="312870"/>
                </a:lnTo>
                <a:lnTo>
                  <a:pt x="1487634" y="503230"/>
                </a:lnTo>
                <a:lnTo>
                  <a:pt x="1594437" y="503230"/>
                </a:lnTo>
                <a:lnTo>
                  <a:pt x="1594437" y="298420"/>
                </a:lnTo>
                <a:lnTo>
                  <a:pt x="1592121" y="265436"/>
                </a:lnTo>
                <a:lnTo>
                  <a:pt x="1585768" y="238736"/>
                </a:lnTo>
                <a:close/>
              </a:path>
              <a:path w="3522979" h="669925">
                <a:moveTo>
                  <a:pt x="1459363" y="148896"/>
                </a:moveTo>
                <a:lnTo>
                  <a:pt x="1411419" y="156670"/>
                </a:lnTo>
                <a:lnTo>
                  <a:pt x="1372350" y="178423"/>
                </a:lnTo>
                <a:lnTo>
                  <a:pt x="1353188" y="199156"/>
                </a:lnTo>
                <a:lnTo>
                  <a:pt x="1564891" y="199156"/>
                </a:lnTo>
                <a:lnTo>
                  <a:pt x="1537580" y="171513"/>
                </a:lnTo>
                <a:lnTo>
                  <a:pt x="1488577" y="151409"/>
                </a:lnTo>
                <a:lnTo>
                  <a:pt x="1459363" y="148896"/>
                </a:lnTo>
                <a:close/>
              </a:path>
              <a:path w="3522979" h="669925">
                <a:moveTo>
                  <a:pt x="1749508" y="152665"/>
                </a:moveTo>
                <a:lnTo>
                  <a:pt x="1629511" y="152665"/>
                </a:lnTo>
                <a:lnTo>
                  <a:pt x="1772125" y="491294"/>
                </a:lnTo>
                <a:lnTo>
                  <a:pt x="1691709" y="669717"/>
                </a:lnTo>
                <a:lnTo>
                  <a:pt x="1807307" y="669717"/>
                </a:lnTo>
                <a:lnTo>
                  <a:pt x="1933950" y="371925"/>
                </a:lnTo>
                <a:lnTo>
                  <a:pt x="1830552" y="371925"/>
                </a:lnTo>
                <a:lnTo>
                  <a:pt x="1749508" y="152665"/>
                </a:lnTo>
                <a:close/>
              </a:path>
              <a:path w="3522979" h="669925">
                <a:moveTo>
                  <a:pt x="2027196" y="152665"/>
                </a:moveTo>
                <a:lnTo>
                  <a:pt x="1910969" y="152665"/>
                </a:lnTo>
                <a:lnTo>
                  <a:pt x="1830552" y="371925"/>
                </a:lnTo>
                <a:lnTo>
                  <a:pt x="1933950" y="371925"/>
                </a:lnTo>
                <a:lnTo>
                  <a:pt x="2027196" y="152665"/>
                </a:lnTo>
                <a:close/>
              </a:path>
              <a:path w="3522979" h="669925">
                <a:moveTo>
                  <a:pt x="2199234" y="147639"/>
                </a:moveTo>
                <a:lnTo>
                  <a:pt x="2157926" y="153136"/>
                </a:lnTo>
                <a:lnTo>
                  <a:pt x="2120702" y="169628"/>
                </a:lnTo>
                <a:lnTo>
                  <a:pt x="2089133" y="196329"/>
                </a:lnTo>
                <a:lnTo>
                  <a:pt x="2064788" y="232453"/>
                </a:lnTo>
                <a:lnTo>
                  <a:pt x="2049710" y="276588"/>
                </a:lnTo>
                <a:lnTo>
                  <a:pt x="2044684" y="327319"/>
                </a:lnTo>
                <a:lnTo>
                  <a:pt x="2045940" y="353549"/>
                </a:lnTo>
                <a:lnTo>
                  <a:pt x="2055992" y="401296"/>
                </a:lnTo>
                <a:lnTo>
                  <a:pt x="2076057" y="442093"/>
                </a:lnTo>
                <a:lnTo>
                  <a:pt x="2104014" y="473820"/>
                </a:lnTo>
                <a:lnTo>
                  <a:pt x="2138765" y="495888"/>
                </a:lnTo>
                <a:lnTo>
                  <a:pt x="2177716" y="506882"/>
                </a:lnTo>
                <a:lnTo>
                  <a:pt x="2198606" y="508256"/>
                </a:lnTo>
                <a:lnTo>
                  <a:pt x="2216550" y="507314"/>
                </a:lnTo>
                <a:lnTo>
                  <a:pt x="2263316" y="493178"/>
                </a:lnTo>
                <a:lnTo>
                  <a:pt x="2298655" y="465260"/>
                </a:lnTo>
                <a:lnTo>
                  <a:pt x="2307293" y="453598"/>
                </a:lnTo>
                <a:lnTo>
                  <a:pt x="2414725" y="453598"/>
                </a:lnTo>
                <a:lnTo>
                  <a:pt x="2414725" y="414647"/>
                </a:lnTo>
                <a:lnTo>
                  <a:pt x="2230647" y="414647"/>
                </a:lnTo>
                <a:lnTo>
                  <a:pt x="2215215" y="413194"/>
                </a:lnTo>
                <a:lnTo>
                  <a:pt x="2175989" y="391401"/>
                </a:lnTo>
                <a:lnTo>
                  <a:pt x="2155374" y="346403"/>
                </a:lnTo>
                <a:lnTo>
                  <a:pt x="2154000" y="327319"/>
                </a:lnTo>
                <a:lnTo>
                  <a:pt x="2155374" y="308315"/>
                </a:lnTo>
                <a:lnTo>
                  <a:pt x="2175989" y="264494"/>
                </a:lnTo>
                <a:lnTo>
                  <a:pt x="2215215" y="242702"/>
                </a:lnTo>
                <a:lnTo>
                  <a:pt x="2230647" y="241249"/>
                </a:lnTo>
                <a:lnTo>
                  <a:pt x="2414725" y="241249"/>
                </a:lnTo>
                <a:lnTo>
                  <a:pt x="2414725" y="202297"/>
                </a:lnTo>
                <a:lnTo>
                  <a:pt x="2307293" y="202297"/>
                </a:lnTo>
                <a:lnTo>
                  <a:pt x="2298930" y="190635"/>
                </a:lnTo>
                <a:lnTo>
                  <a:pt x="2288917" y="180151"/>
                </a:lnTo>
                <a:lnTo>
                  <a:pt x="2249533" y="156120"/>
                </a:lnTo>
                <a:lnTo>
                  <a:pt x="2217178" y="148581"/>
                </a:lnTo>
                <a:lnTo>
                  <a:pt x="2199234" y="147639"/>
                </a:lnTo>
                <a:close/>
              </a:path>
              <a:path w="3522979" h="669925">
                <a:moveTo>
                  <a:pt x="2414725" y="453598"/>
                </a:moveTo>
                <a:lnTo>
                  <a:pt x="2307293" y="453598"/>
                </a:lnTo>
                <a:lnTo>
                  <a:pt x="2307293" y="503230"/>
                </a:lnTo>
                <a:lnTo>
                  <a:pt x="2414725" y="503230"/>
                </a:lnTo>
                <a:lnTo>
                  <a:pt x="2414725" y="453598"/>
                </a:lnTo>
                <a:close/>
              </a:path>
              <a:path w="3522979" h="669925">
                <a:moveTo>
                  <a:pt x="2414725" y="241249"/>
                </a:moveTo>
                <a:lnTo>
                  <a:pt x="2230647" y="241249"/>
                </a:lnTo>
                <a:lnTo>
                  <a:pt x="2246039" y="242702"/>
                </a:lnTo>
                <a:lnTo>
                  <a:pt x="2260174" y="247060"/>
                </a:lnTo>
                <a:lnTo>
                  <a:pt x="2294571" y="277177"/>
                </a:lnTo>
                <a:lnTo>
                  <a:pt x="2307293" y="327948"/>
                </a:lnTo>
                <a:lnTo>
                  <a:pt x="2305880" y="346992"/>
                </a:lnTo>
                <a:lnTo>
                  <a:pt x="2284676" y="391401"/>
                </a:lnTo>
                <a:lnTo>
                  <a:pt x="2246039" y="413194"/>
                </a:lnTo>
                <a:lnTo>
                  <a:pt x="2230647" y="414647"/>
                </a:lnTo>
                <a:lnTo>
                  <a:pt x="2414725" y="414647"/>
                </a:lnTo>
                <a:lnTo>
                  <a:pt x="2414725" y="241249"/>
                </a:lnTo>
                <a:close/>
              </a:path>
              <a:path w="3522979" h="669925">
                <a:moveTo>
                  <a:pt x="2414725" y="152665"/>
                </a:moveTo>
                <a:lnTo>
                  <a:pt x="2307293" y="152665"/>
                </a:lnTo>
                <a:lnTo>
                  <a:pt x="2307293" y="202297"/>
                </a:lnTo>
                <a:lnTo>
                  <a:pt x="2414725" y="202297"/>
                </a:lnTo>
                <a:lnTo>
                  <a:pt x="2414725" y="152665"/>
                </a:lnTo>
                <a:close/>
              </a:path>
              <a:path w="3522979" h="669925">
                <a:moveTo>
                  <a:pt x="2599878" y="62197"/>
                </a:moveTo>
                <a:lnTo>
                  <a:pt x="2492447" y="62197"/>
                </a:lnTo>
                <a:lnTo>
                  <a:pt x="2492447" y="503230"/>
                </a:lnTo>
                <a:lnTo>
                  <a:pt x="2599878" y="503230"/>
                </a:lnTo>
                <a:lnTo>
                  <a:pt x="2599878" y="231197"/>
                </a:lnTo>
                <a:lnTo>
                  <a:pt x="2710991" y="231197"/>
                </a:lnTo>
                <a:lnTo>
                  <a:pt x="2599878" y="62197"/>
                </a:lnTo>
                <a:close/>
              </a:path>
              <a:path w="3522979" h="669925">
                <a:moveTo>
                  <a:pt x="2710991" y="231197"/>
                </a:moveTo>
                <a:lnTo>
                  <a:pt x="2599878" y="231197"/>
                </a:lnTo>
                <a:lnTo>
                  <a:pt x="2779558" y="503230"/>
                </a:lnTo>
                <a:lnTo>
                  <a:pt x="2886989" y="503230"/>
                </a:lnTo>
                <a:lnTo>
                  <a:pt x="2886989" y="335487"/>
                </a:lnTo>
                <a:lnTo>
                  <a:pt x="2779558" y="335487"/>
                </a:lnTo>
                <a:lnTo>
                  <a:pt x="2710991" y="231197"/>
                </a:lnTo>
                <a:close/>
              </a:path>
              <a:path w="3522979" h="669925">
                <a:moveTo>
                  <a:pt x="2886989" y="62197"/>
                </a:moveTo>
                <a:lnTo>
                  <a:pt x="2779558" y="62197"/>
                </a:lnTo>
                <a:lnTo>
                  <a:pt x="2779558" y="335487"/>
                </a:lnTo>
                <a:lnTo>
                  <a:pt x="2886989" y="335487"/>
                </a:lnTo>
                <a:lnTo>
                  <a:pt x="2886989" y="62197"/>
                </a:lnTo>
                <a:close/>
              </a:path>
              <a:path w="3522979" h="669925">
                <a:moveTo>
                  <a:pt x="3018893" y="0"/>
                </a:moveTo>
                <a:lnTo>
                  <a:pt x="2972402" y="16962"/>
                </a:lnTo>
                <a:lnTo>
                  <a:pt x="2954811" y="58427"/>
                </a:lnTo>
                <a:lnTo>
                  <a:pt x="2955911" y="70207"/>
                </a:lnTo>
                <a:lnTo>
                  <a:pt x="2982140" y="107038"/>
                </a:lnTo>
                <a:lnTo>
                  <a:pt x="3018893" y="116226"/>
                </a:lnTo>
                <a:lnTo>
                  <a:pt x="3032086" y="115205"/>
                </a:lnTo>
                <a:lnTo>
                  <a:pt x="3072098" y="90939"/>
                </a:lnTo>
                <a:lnTo>
                  <a:pt x="3082347" y="58427"/>
                </a:lnTo>
                <a:lnTo>
                  <a:pt x="3081208" y="46412"/>
                </a:lnTo>
                <a:lnTo>
                  <a:pt x="3054704" y="9541"/>
                </a:lnTo>
                <a:lnTo>
                  <a:pt x="3018893" y="0"/>
                </a:lnTo>
                <a:close/>
              </a:path>
              <a:path w="3522979" h="669925">
                <a:moveTo>
                  <a:pt x="3072295" y="152665"/>
                </a:moveTo>
                <a:lnTo>
                  <a:pt x="2964863" y="152665"/>
                </a:lnTo>
                <a:lnTo>
                  <a:pt x="2964863" y="503230"/>
                </a:lnTo>
                <a:lnTo>
                  <a:pt x="3072295" y="503230"/>
                </a:lnTo>
                <a:lnTo>
                  <a:pt x="3072295" y="152665"/>
                </a:lnTo>
                <a:close/>
              </a:path>
              <a:path w="3522979" h="669925">
                <a:moveTo>
                  <a:pt x="3274543" y="241877"/>
                </a:moveTo>
                <a:lnTo>
                  <a:pt x="3167112" y="241877"/>
                </a:lnTo>
                <a:lnTo>
                  <a:pt x="3167112" y="381349"/>
                </a:lnTo>
                <a:lnTo>
                  <a:pt x="3175279" y="437107"/>
                </a:lnTo>
                <a:lnTo>
                  <a:pt x="3199781" y="474959"/>
                </a:lnTo>
                <a:lnTo>
                  <a:pt x="3238890" y="496162"/>
                </a:lnTo>
                <a:lnTo>
                  <a:pt x="3290878" y="503230"/>
                </a:lnTo>
                <a:lnTo>
                  <a:pt x="3345536" y="503230"/>
                </a:lnTo>
                <a:lnTo>
                  <a:pt x="3345536" y="412134"/>
                </a:lnTo>
                <a:lnTo>
                  <a:pt x="3307212" y="412134"/>
                </a:lnTo>
                <a:lnTo>
                  <a:pt x="3299045" y="411702"/>
                </a:lnTo>
                <a:lnTo>
                  <a:pt x="3274543" y="393077"/>
                </a:lnTo>
                <a:lnTo>
                  <a:pt x="3274543" y="241877"/>
                </a:lnTo>
                <a:close/>
              </a:path>
              <a:path w="3522979" h="669925">
                <a:moveTo>
                  <a:pt x="3344908" y="152665"/>
                </a:moveTo>
                <a:lnTo>
                  <a:pt x="3124391" y="152665"/>
                </a:lnTo>
                <a:lnTo>
                  <a:pt x="3124391" y="241877"/>
                </a:lnTo>
                <a:lnTo>
                  <a:pt x="3344908" y="241877"/>
                </a:lnTo>
                <a:lnTo>
                  <a:pt x="3344908" y="152665"/>
                </a:lnTo>
                <a:close/>
              </a:path>
              <a:path w="3522979" h="669925">
                <a:moveTo>
                  <a:pt x="3274543" y="67223"/>
                </a:moveTo>
                <a:lnTo>
                  <a:pt x="3167112" y="67223"/>
                </a:lnTo>
                <a:lnTo>
                  <a:pt x="3167112" y="152665"/>
                </a:lnTo>
                <a:lnTo>
                  <a:pt x="3274543" y="152665"/>
                </a:lnTo>
                <a:lnTo>
                  <a:pt x="3274543" y="67223"/>
                </a:lnTo>
                <a:close/>
              </a:path>
              <a:path w="3522979" h="669925">
                <a:moveTo>
                  <a:pt x="3459407" y="0"/>
                </a:moveTo>
                <a:lnTo>
                  <a:pt x="3412916" y="16962"/>
                </a:lnTo>
                <a:lnTo>
                  <a:pt x="3395325" y="58427"/>
                </a:lnTo>
                <a:lnTo>
                  <a:pt x="3396424" y="70207"/>
                </a:lnTo>
                <a:lnTo>
                  <a:pt x="3422654" y="107038"/>
                </a:lnTo>
                <a:lnTo>
                  <a:pt x="3459407" y="116226"/>
                </a:lnTo>
                <a:lnTo>
                  <a:pt x="3472600" y="115205"/>
                </a:lnTo>
                <a:lnTo>
                  <a:pt x="3512612" y="90939"/>
                </a:lnTo>
                <a:lnTo>
                  <a:pt x="3522860" y="58427"/>
                </a:lnTo>
                <a:lnTo>
                  <a:pt x="3521722" y="46412"/>
                </a:lnTo>
                <a:lnTo>
                  <a:pt x="3495217" y="9541"/>
                </a:lnTo>
                <a:lnTo>
                  <a:pt x="3459407" y="0"/>
                </a:lnTo>
                <a:close/>
              </a:path>
              <a:path w="3522979" h="669925">
                <a:moveTo>
                  <a:pt x="3512808" y="152665"/>
                </a:moveTo>
                <a:lnTo>
                  <a:pt x="3405377" y="152665"/>
                </a:lnTo>
                <a:lnTo>
                  <a:pt x="3405377" y="503230"/>
                </a:lnTo>
                <a:lnTo>
                  <a:pt x="3512808" y="503230"/>
                </a:lnTo>
                <a:lnTo>
                  <a:pt x="3512808" y="15266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22.png"/><Relationship Id="rId9" Type="http://schemas.openxmlformats.org/officeDocument/2006/relationships/image" Target="../media/image46.png"/><Relationship Id="rId1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42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42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.png"/><Relationship Id="rId7" Type="http://schemas.openxmlformats.org/officeDocument/2006/relationships/image" Target="../media/image6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42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50B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9340830" cy="11308715"/>
            <a:chOff x="0" y="0"/>
            <a:chExt cx="19340830" cy="113087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25307" y="5989346"/>
              <a:ext cx="7215517" cy="40518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7512665" cy="11308715"/>
            </a:xfrm>
            <a:custGeom>
              <a:avLst/>
              <a:gdLst/>
              <a:ahLst/>
              <a:cxnLst/>
              <a:rect l="l" t="t" r="r" b="b"/>
              <a:pathLst>
                <a:path w="17512665" h="11308715">
                  <a:moveTo>
                    <a:pt x="12973426" y="11308556"/>
                  </a:moveTo>
                  <a:lnTo>
                    <a:pt x="0" y="11308556"/>
                  </a:lnTo>
                  <a:lnTo>
                    <a:pt x="0" y="0"/>
                  </a:lnTo>
                  <a:lnTo>
                    <a:pt x="17512555" y="0"/>
                  </a:lnTo>
                  <a:lnTo>
                    <a:pt x="12973426" y="11308556"/>
                  </a:lnTo>
                  <a:close/>
                </a:path>
              </a:pathLst>
            </a:custGeom>
            <a:solidFill>
              <a:srgbClr val="FFFFFF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311215" y="5079685"/>
              <a:ext cx="2124075" cy="1595120"/>
            </a:xfrm>
            <a:custGeom>
              <a:avLst/>
              <a:gdLst/>
              <a:ahLst/>
              <a:cxnLst/>
              <a:rect l="l" t="t" r="r" b="b"/>
              <a:pathLst>
                <a:path w="2124075" h="1595120">
                  <a:moveTo>
                    <a:pt x="1061737" y="0"/>
                  </a:moveTo>
                  <a:lnTo>
                    <a:pt x="1013162" y="1093"/>
                  </a:lnTo>
                  <a:lnTo>
                    <a:pt x="965144" y="4343"/>
                  </a:lnTo>
                  <a:lnTo>
                    <a:pt x="917731" y="9702"/>
                  </a:lnTo>
                  <a:lnTo>
                    <a:pt x="870971" y="17122"/>
                  </a:lnTo>
                  <a:lnTo>
                    <a:pt x="824910" y="26558"/>
                  </a:lnTo>
                  <a:lnTo>
                    <a:pt x="779594" y="37961"/>
                  </a:lnTo>
                  <a:lnTo>
                    <a:pt x="735071" y="51285"/>
                  </a:lnTo>
                  <a:lnTo>
                    <a:pt x="691389" y="66483"/>
                  </a:lnTo>
                  <a:lnTo>
                    <a:pt x="648593" y="83507"/>
                  </a:lnTo>
                  <a:lnTo>
                    <a:pt x="606731" y="102311"/>
                  </a:lnTo>
                  <a:lnTo>
                    <a:pt x="565850" y="122848"/>
                  </a:lnTo>
                  <a:lnTo>
                    <a:pt x="525997" y="145070"/>
                  </a:lnTo>
                  <a:lnTo>
                    <a:pt x="487219" y="168930"/>
                  </a:lnTo>
                  <a:lnTo>
                    <a:pt x="449562" y="194382"/>
                  </a:lnTo>
                  <a:lnTo>
                    <a:pt x="413074" y="221379"/>
                  </a:lnTo>
                  <a:lnTo>
                    <a:pt x="377802" y="249873"/>
                  </a:lnTo>
                  <a:lnTo>
                    <a:pt x="343793" y="279817"/>
                  </a:lnTo>
                  <a:lnTo>
                    <a:pt x="311093" y="311164"/>
                  </a:lnTo>
                  <a:lnTo>
                    <a:pt x="279750" y="343868"/>
                  </a:lnTo>
                  <a:lnTo>
                    <a:pt x="249810" y="377880"/>
                  </a:lnTo>
                  <a:lnTo>
                    <a:pt x="221321" y="413155"/>
                  </a:lnTo>
                  <a:lnTo>
                    <a:pt x="194330" y="449645"/>
                  </a:lnTo>
                  <a:lnTo>
                    <a:pt x="168883" y="487303"/>
                  </a:lnTo>
                  <a:lnTo>
                    <a:pt x="145027" y="526082"/>
                  </a:lnTo>
                  <a:lnTo>
                    <a:pt x="122811" y="565934"/>
                  </a:lnTo>
                  <a:lnTo>
                    <a:pt x="102279" y="606814"/>
                  </a:lnTo>
                  <a:lnTo>
                    <a:pt x="83480" y="648673"/>
                  </a:lnTo>
                  <a:lnTo>
                    <a:pt x="66461" y="691466"/>
                  </a:lnTo>
                  <a:lnTo>
                    <a:pt x="51267" y="735144"/>
                  </a:lnTo>
                  <a:lnTo>
                    <a:pt x="37948" y="779660"/>
                  </a:lnTo>
                  <a:lnTo>
                    <a:pt x="26548" y="824968"/>
                  </a:lnTo>
                  <a:lnTo>
                    <a:pt x="17116" y="871021"/>
                  </a:lnTo>
                  <a:lnTo>
                    <a:pt x="9698" y="917772"/>
                  </a:lnTo>
                  <a:lnTo>
                    <a:pt x="4341" y="965172"/>
                  </a:lnTo>
                  <a:lnTo>
                    <a:pt x="1093" y="1013177"/>
                  </a:lnTo>
                  <a:lnTo>
                    <a:pt x="0" y="1061737"/>
                  </a:lnTo>
                  <a:lnTo>
                    <a:pt x="1311" y="1113272"/>
                  </a:lnTo>
                  <a:lnTo>
                    <a:pt x="5202" y="1161394"/>
                  </a:lnTo>
                  <a:lnTo>
                    <a:pt x="11612" y="1206220"/>
                  </a:lnTo>
                  <a:lnTo>
                    <a:pt x="20477" y="1247867"/>
                  </a:lnTo>
                  <a:lnTo>
                    <a:pt x="31736" y="1286449"/>
                  </a:lnTo>
                  <a:lnTo>
                    <a:pt x="45326" y="1322083"/>
                  </a:lnTo>
                  <a:lnTo>
                    <a:pt x="79251" y="1384971"/>
                  </a:lnTo>
                  <a:lnTo>
                    <a:pt x="121752" y="1437458"/>
                  </a:lnTo>
                  <a:lnTo>
                    <a:pt x="172332" y="1480473"/>
                  </a:lnTo>
                  <a:lnTo>
                    <a:pt x="230492" y="1514941"/>
                  </a:lnTo>
                  <a:lnTo>
                    <a:pt x="295733" y="1541792"/>
                  </a:lnTo>
                  <a:lnTo>
                    <a:pt x="367556" y="1561953"/>
                  </a:lnTo>
                  <a:lnTo>
                    <a:pt x="405781" y="1569815"/>
                  </a:lnTo>
                  <a:lnTo>
                    <a:pt x="445464" y="1576352"/>
                  </a:lnTo>
                  <a:lnTo>
                    <a:pt x="486544" y="1581681"/>
                  </a:lnTo>
                  <a:lnTo>
                    <a:pt x="528957" y="1585917"/>
                  </a:lnTo>
                  <a:lnTo>
                    <a:pt x="572643" y="1589176"/>
                  </a:lnTo>
                  <a:lnTo>
                    <a:pt x="617538" y="1591574"/>
                  </a:lnTo>
                  <a:lnTo>
                    <a:pt x="663580" y="1593227"/>
                  </a:lnTo>
                  <a:lnTo>
                    <a:pt x="710707" y="1594252"/>
                  </a:lnTo>
                  <a:lnTo>
                    <a:pt x="758856" y="1594764"/>
                  </a:lnTo>
                  <a:lnTo>
                    <a:pt x="807965" y="1594879"/>
                  </a:lnTo>
                  <a:lnTo>
                    <a:pt x="857973" y="1594713"/>
                  </a:lnTo>
                  <a:lnTo>
                    <a:pt x="960431" y="1594002"/>
                  </a:lnTo>
                  <a:lnTo>
                    <a:pt x="1065734" y="1593559"/>
                  </a:lnTo>
                  <a:lnTo>
                    <a:pt x="1120315" y="1593696"/>
                  </a:lnTo>
                  <a:lnTo>
                    <a:pt x="1330648" y="1594882"/>
                  </a:lnTo>
                  <a:lnTo>
                    <a:pt x="1380906" y="1594702"/>
                  </a:lnTo>
                  <a:lnTo>
                    <a:pt x="1430103" y="1594076"/>
                  </a:lnTo>
                  <a:lnTo>
                    <a:pt x="1478173" y="1592878"/>
                  </a:lnTo>
                  <a:lnTo>
                    <a:pt x="1525051" y="1590980"/>
                  </a:lnTo>
                  <a:lnTo>
                    <a:pt x="1570671" y="1588255"/>
                  </a:lnTo>
                  <a:lnTo>
                    <a:pt x="1614967" y="1584576"/>
                  </a:lnTo>
                  <a:lnTo>
                    <a:pt x="1657875" y="1579817"/>
                  </a:lnTo>
                  <a:lnTo>
                    <a:pt x="1699329" y="1573849"/>
                  </a:lnTo>
                  <a:lnTo>
                    <a:pt x="1739263" y="1566546"/>
                  </a:lnTo>
                  <a:lnTo>
                    <a:pt x="1777611" y="1557779"/>
                  </a:lnTo>
                  <a:lnTo>
                    <a:pt x="1814308" y="1547424"/>
                  </a:lnTo>
                  <a:lnTo>
                    <a:pt x="1882488" y="1521434"/>
                  </a:lnTo>
                  <a:lnTo>
                    <a:pt x="1943278" y="1487558"/>
                  </a:lnTo>
                  <a:lnTo>
                    <a:pt x="1996154" y="1444780"/>
                  </a:lnTo>
                  <a:lnTo>
                    <a:pt x="2040592" y="1392082"/>
                  </a:lnTo>
                  <a:lnTo>
                    <a:pt x="2076067" y="1328446"/>
                  </a:lnTo>
                  <a:lnTo>
                    <a:pt x="2090280" y="1292208"/>
                  </a:lnTo>
                  <a:lnTo>
                    <a:pt x="2102055" y="1252855"/>
                  </a:lnTo>
                  <a:lnTo>
                    <a:pt x="2111328" y="1210258"/>
                  </a:lnTo>
                  <a:lnTo>
                    <a:pt x="2118033" y="1164291"/>
                  </a:lnTo>
                  <a:lnTo>
                    <a:pt x="2122103" y="1114826"/>
                  </a:lnTo>
                  <a:lnTo>
                    <a:pt x="2123475" y="1061737"/>
                  </a:lnTo>
                  <a:lnTo>
                    <a:pt x="2122381" y="1013177"/>
                  </a:lnTo>
                  <a:lnTo>
                    <a:pt x="2119131" y="965172"/>
                  </a:lnTo>
                  <a:lnTo>
                    <a:pt x="2113773" y="917772"/>
                  </a:lnTo>
                  <a:lnTo>
                    <a:pt x="2106352" y="871021"/>
                  </a:lnTo>
                  <a:lnTo>
                    <a:pt x="2096917" y="824968"/>
                  </a:lnTo>
                  <a:lnTo>
                    <a:pt x="2085514" y="779660"/>
                  </a:lnTo>
                  <a:lnTo>
                    <a:pt x="2072190" y="735144"/>
                  </a:lnTo>
                  <a:lnTo>
                    <a:pt x="2056992" y="691466"/>
                  </a:lnTo>
                  <a:lnTo>
                    <a:pt x="2039967" y="648673"/>
                  </a:lnTo>
                  <a:lnTo>
                    <a:pt x="2021163" y="606814"/>
                  </a:lnTo>
                  <a:lnTo>
                    <a:pt x="2000627" y="565934"/>
                  </a:lnTo>
                  <a:lnTo>
                    <a:pt x="1978405" y="526082"/>
                  </a:lnTo>
                  <a:lnTo>
                    <a:pt x="1954544" y="487303"/>
                  </a:lnTo>
                  <a:lnTo>
                    <a:pt x="1929092" y="449645"/>
                  </a:lnTo>
                  <a:lnTo>
                    <a:pt x="1902095" y="413155"/>
                  </a:lnTo>
                  <a:lnTo>
                    <a:pt x="1873602" y="377880"/>
                  </a:lnTo>
                  <a:lnTo>
                    <a:pt x="1843658" y="343868"/>
                  </a:lnTo>
                  <a:lnTo>
                    <a:pt x="1812310" y="311164"/>
                  </a:lnTo>
                  <a:lnTo>
                    <a:pt x="1779607" y="279817"/>
                  </a:lnTo>
                  <a:lnTo>
                    <a:pt x="1745594" y="249873"/>
                  </a:lnTo>
                  <a:lnTo>
                    <a:pt x="1710319" y="221379"/>
                  </a:lnTo>
                  <a:lnTo>
                    <a:pt x="1673829" y="194382"/>
                  </a:lnTo>
                  <a:lnTo>
                    <a:pt x="1636171" y="168930"/>
                  </a:lnTo>
                  <a:lnTo>
                    <a:pt x="1597393" y="145070"/>
                  </a:lnTo>
                  <a:lnTo>
                    <a:pt x="1557540" y="122848"/>
                  </a:lnTo>
                  <a:lnTo>
                    <a:pt x="1516660" y="102311"/>
                  </a:lnTo>
                  <a:lnTo>
                    <a:pt x="1474801" y="83507"/>
                  </a:lnTo>
                  <a:lnTo>
                    <a:pt x="1432009" y="66483"/>
                  </a:lnTo>
                  <a:lnTo>
                    <a:pt x="1388331" y="51285"/>
                  </a:lnTo>
                  <a:lnTo>
                    <a:pt x="1343814" y="37961"/>
                  </a:lnTo>
                  <a:lnTo>
                    <a:pt x="1298506" y="26558"/>
                  </a:lnTo>
                  <a:lnTo>
                    <a:pt x="1252453" y="17122"/>
                  </a:lnTo>
                  <a:lnTo>
                    <a:pt x="1205703" y="9702"/>
                  </a:lnTo>
                  <a:lnTo>
                    <a:pt x="1158302" y="4343"/>
                  </a:lnTo>
                  <a:lnTo>
                    <a:pt x="1110298" y="1093"/>
                  </a:lnTo>
                  <a:lnTo>
                    <a:pt x="1061737" y="0"/>
                  </a:lnTo>
                  <a:close/>
                </a:path>
              </a:pathLst>
            </a:custGeom>
            <a:solidFill>
              <a:srgbClr val="DBF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678412" y="4589898"/>
              <a:ext cx="648970" cy="563245"/>
            </a:xfrm>
            <a:custGeom>
              <a:avLst/>
              <a:gdLst/>
              <a:ahLst/>
              <a:cxnLst/>
              <a:rect l="l" t="t" r="r" b="b"/>
              <a:pathLst>
                <a:path w="648969" h="563245">
                  <a:moveTo>
                    <a:pt x="77828" y="0"/>
                  </a:moveTo>
                  <a:lnTo>
                    <a:pt x="47135" y="17614"/>
                  </a:lnTo>
                  <a:lnTo>
                    <a:pt x="30351" y="41168"/>
                  </a:lnTo>
                  <a:lnTo>
                    <a:pt x="25250" y="52954"/>
                  </a:lnTo>
                  <a:lnTo>
                    <a:pt x="23895" y="80769"/>
                  </a:lnTo>
                  <a:lnTo>
                    <a:pt x="19682" y="147027"/>
                  </a:lnTo>
                  <a:lnTo>
                    <a:pt x="12390" y="225948"/>
                  </a:lnTo>
                  <a:lnTo>
                    <a:pt x="1796" y="291753"/>
                  </a:lnTo>
                  <a:lnTo>
                    <a:pt x="0" y="333888"/>
                  </a:lnTo>
                  <a:lnTo>
                    <a:pt x="12061" y="360736"/>
                  </a:lnTo>
                  <a:lnTo>
                    <a:pt x="27203" y="374921"/>
                  </a:lnTo>
                  <a:lnTo>
                    <a:pt x="324438" y="541011"/>
                  </a:lnTo>
                  <a:lnTo>
                    <a:pt x="361953" y="562629"/>
                  </a:lnTo>
                  <a:lnTo>
                    <a:pt x="394201" y="560227"/>
                  </a:lnTo>
                  <a:lnTo>
                    <a:pt x="416780" y="548217"/>
                  </a:lnTo>
                  <a:lnTo>
                    <a:pt x="425284" y="541011"/>
                  </a:lnTo>
                  <a:lnTo>
                    <a:pt x="630590" y="376766"/>
                  </a:lnTo>
                  <a:lnTo>
                    <a:pt x="648566" y="337755"/>
                  </a:lnTo>
                  <a:lnTo>
                    <a:pt x="630911" y="303110"/>
                  </a:lnTo>
                  <a:lnTo>
                    <a:pt x="602255" y="278309"/>
                  </a:lnTo>
                  <a:lnTo>
                    <a:pt x="587230" y="268825"/>
                  </a:lnTo>
                  <a:lnTo>
                    <a:pt x="124651" y="6033"/>
                  </a:lnTo>
                  <a:lnTo>
                    <a:pt x="77828" y="0"/>
                  </a:lnTo>
                  <a:close/>
                </a:path>
              </a:pathLst>
            </a:custGeom>
            <a:solidFill>
              <a:srgbClr val="463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720445" y="6540827"/>
              <a:ext cx="893444" cy="72390"/>
            </a:xfrm>
            <a:custGeom>
              <a:avLst/>
              <a:gdLst/>
              <a:ahLst/>
              <a:cxnLst/>
              <a:rect l="l" t="t" r="r" b="b"/>
              <a:pathLst>
                <a:path w="893445" h="72390">
                  <a:moveTo>
                    <a:pt x="480051" y="0"/>
                  </a:moveTo>
                  <a:lnTo>
                    <a:pt x="248666" y="1400"/>
                  </a:lnTo>
                  <a:lnTo>
                    <a:pt x="205192" y="5173"/>
                  </a:lnTo>
                  <a:lnTo>
                    <a:pt x="112014" y="14983"/>
                  </a:lnTo>
                  <a:lnTo>
                    <a:pt x="24995" y="28561"/>
                  </a:lnTo>
                  <a:lnTo>
                    <a:pt x="0" y="43643"/>
                  </a:lnTo>
                  <a:lnTo>
                    <a:pt x="11944" y="47109"/>
                  </a:lnTo>
                  <a:lnTo>
                    <a:pt x="70398" y="54402"/>
                  </a:lnTo>
                  <a:lnTo>
                    <a:pt x="114072" y="58005"/>
                  </a:lnTo>
                  <a:lnTo>
                    <a:pt x="165486" y="61429"/>
                  </a:lnTo>
                  <a:lnTo>
                    <a:pt x="223224" y="64564"/>
                  </a:lnTo>
                  <a:lnTo>
                    <a:pt x="285866" y="67298"/>
                  </a:lnTo>
                  <a:lnTo>
                    <a:pt x="351996" y="69518"/>
                  </a:lnTo>
                  <a:lnTo>
                    <a:pt x="420195" y="71113"/>
                  </a:lnTo>
                  <a:lnTo>
                    <a:pt x="489045" y="71972"/>
                  </a:lnTo>
                  <a:lnTo>
                    <a:pt x="557130" y="71982"/>
                  </a:lnTo>
                  <a:lnTo>
                    <a:pt x="623030" y="71032"/>
                  </a:lnTo>
                  <a:lnTo>
                    <a:pt x="685328" y="69010"/>
                  </a:lnTo>
                  <a:lnTo>
                    <a:pt x="742606" y="65805"/>
                  </a:lnTo>
                  <a:lnTo>
                    <a:pt x="793446" y="61304"/>
                  </a:lnTo>
                  <a:lnTo>
                    <a:pt x="836431" y="55396"/>
                  </a:lnTo>
                  <a:lnTo>
                    <a:pt x="893162" y="38913"/>
                  </a:lnTo>
                  <a:lnTo>
                    <a:pt x="836021" y="30631"/>
                  </a:lnTo>
                  <a:lnTo>
                    <a:pt x="687076" y="13702"/>
                  </a:lnTo>
                  <a:lnTo>
                    <a:pt x="480051" y="0"/>
                  </a:lnTo>
                  <a:close/>
                </a:path>
              </a:pathLst>
            </a:custGeom>
            <a:solidFill>
              <a:srgbClr val="443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803080" y="4744218"/>
              <a:ext cx="350520" cy="274955"/>
            </a:xfrm>
            <a:custGeom>
              <a:avLst/>
              <a:gdLst/>
              <a:ahLst/>
              <a:cxnLst/>
              <a:rect l="l" t="t" r="r" b="b"/>
              <a:pathLst>
                <a:path w="350519" h="274954">
                  <a:moveTo>
                    <a:pt x="16555" y="0"/>
                  </a:moveTo>
                  <a:lnTo>
                    <a:pt x="0" y="137440"/>
                  </a:lnTo>
                  <a:lnTo>
                    <a:pt x="241965" y="274945"/>
                  </a:lnTo>
                  <a:lnTo>
                    <a:pt x="350170" y="196108"/>
                  </a:lnTo>
                  <a:lnTo>
                    <a:pt x="16555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844276" y="5079662"/>
              <a:ext cx="1057910" cy="1525270"/>
            </a:xfrm>
            <a:custGeom>
              <a:avLst/>
              <a:gdLst/>
              <a:ahLst/>
              <a:cxnLst/>
              <a:rect l="l" t="t" r="r" b="b"/>
              <a:pathLst>
                <a:path w="1057909" h="1525270">
                  <a:moveTo>
                    <a:pt x="928701" y="0"/>
                  </a:moveTo>
                  <a:lnTo>
                    <a:pt x="747112" y="298991"/>
                  </a:lnTo>
                  <a:lnTo>
                    <a:pt x="692123" y="546474"/>
                  </a:lnTo>
                  <a:lnTo>
                    <a:pt x="637134" y="480054"/>
                  </a:lnTo>
                  <a:lnTo>
                    <a:pt x="286438" y="1103264"/>
                  </a:lnTo>
                  <a:lnTo>
                    <a:pt x="398782" y="716041"/>
                  </a:lnTo>
                  <a:lnTo>
                    <a:pt x="167394" y="590032"/>
                  </a:lnTo>
                  <a:lnTo>
                    <a:pt x="93154" y="711820"/>
                  </a:lnTo>
                  <a:lnTo>
                    <a:pt x="45959" y="815770"/>
                  </a:lnTo>
                  <a:lnTo>
                    <a:pt x="21098" y="888186"/>
                  </a:lnTo>
                  <a:lnTo>
                    <a:pt x="0" y="1170117"/>
                  </a:lnTo>
                  <a:lnTo>
                    <a:pt x="61111" y="1361925"/>
                  </a:lnTo>
                  <a:lnTo>
                    <a:pt x="139837" y="1482841"/>
                  </a:lnTo>
                  <a:lnTo>
                    <a:pt x="178825" y="1524914"/>
                  </a:lnTo>
                  <a:lnTo>
                    <a:pt x="520257" y="1465325"/>
                  </a:lnTo>
                  <a:lnTo>
                    <a:pt x="700444" y="1346078"/>
                  </a:lnTo>
                  <a:lnTo>
                    <a:pt x="831024" y="1201277"/>
                  </a:lnTo>
                  <a:lnTo>
                    <a:pt x="910484" y="1079080"/>
                  </a:lnTo>
                  <a:lnTo>
                    <a:pt x="937307" y="1027646"/>
                  </a:lnTo>
                  <a:lnTo>
                    <a:pt x="624388" y="848488"/>
                  </a:lnTo>
                  <a:lnTo>
                    <a:pt x="1057600" y="78771"/>
                  </a:lnTo>
                  <a:lnTo>
                    <a:pt x="928701" y="0"/>
                  </a:lnTo>
                  <a:close/>
                </a:path>
              </a:pathLst>
            </a:custGeom>
            <a:solidFill>
              <a:srgbClr val="443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628408" y="6441368"/>
              <a:ext cx="3489325" cy="1138555"/>
            </a:xfrm>
            <a:custGeom>
              <a:avLst/>
              <a:gdLst/>
              <a:ahLst/>
              <a:cxnLst/>
              <a:rect l="l" t="t" r="r" b="b"/>
              <a:pathLst>
                <a:path w="3489325" h="1138554">
                  <a:moveTo>
                    <a:pt x="1999206" y="0"/>
                  </a:moveTo>
                  <a:lnTo>
                    <a:pt x="1936248" y="124"/>
                  </a:lnTo>
                  <a:lnTo>
                    <a:pt x="1872538" y="489"/>
                  </a:lnTo>
                  <a:lnTo>
                    <a:pt x="1808113" y="1104"/>
                  </a:lnTo>
                  <a:lnTo>
                    <a:pt x="1743009" y="1980"/>
                  </a:lnTo>
                  <a:lnTo>
                    <a:pt x="1677262" y="3125"/>
                  </a:lnTo>
                  <a:lnTo>
                    <a:pt x="1610907" y="4552"/>
                  </a:lnTo>
                  <a:lnTo>
                    <a:pt x="1543981" y="6269"/>
                  </a:lnTo>
                  <a:lnTo>
                    <a:pt x="1476520" y="8287"/>
                  </a:lnTo>
                  <a:lnTo>
                    <a:pt x="1408559" y="10617"/>
                  </a:lnTo>
                  <a:lnTo>
                    <a:pt x="1340135" y="13267"/>
                  </a:lnTo>
                  <a:lnTo>
                    <a:pt x="1271284" y="16249"/>
                  </a:lnTo>
                  <a:lnTo>
                    <a:pt x="1202042" y="19573"/>
                  </a:lnTo>
                  <a:lnTo>
                    <a:pt x="1132445" y="23249"/>
                  </a:lnTo>
                  <a:lnTo>
                    <a:pt x="1062529" y="27286"/>
                  </a:lnTo>
                  <a:lnTo>
                    <a:pt x="992330" y="31696"/>
                  </a:lnTo>
                  <a:lnTo>
                    <a:pt x="921884" y="36488"/>
                  </a:lnTo>
                  <a:lnTo>
                    <a:pt x="851226" y="41672"/>
                  </a:lnTo>
                  <a:lnTo>
                    <a:pt x="780394" y="47259"/>
                  </a:lnTo>
                  <a:lnTo>
                    <a:pt x="709423" y="53259"/>
                  </a:lnTo>
                  <a:lnTo>
                    <a:pt x="638349" y="59682"/>
                  </a:lnTo>
                  <a:lnTo>
                    <a:pt x="567208" y="66538"/>
                  </a:lnTo>
                  <a:lnTo>
                    <a:pt x="496037" y="73837"/>
                  </a:lnTo>
                  <a:lnTo>
                    <a:pt x="424871" y="81590"/>
                  </a:lnTo>
                  <a:lnTo>
                    <a:pt x="353745" y="89806"/>
                  </a:lnTo>
                  <a:lnTo>
                    <a:pt x="282698" y="98496"/>
                  </a:lnTo>
                  <a:lnTo>
                    <a:pt x="211763" y="107670"/>
                  </a:lnTo>
                  <a:lnTo>
                    <a:pt x="140978" y="117338"/>
                  </a:lnTo>
                  <a:lnTo>
                    <a:pt x="70378" y="127511"/>
                  </a:lnTo>
                  <a:lnTo>
                    <a:pt x="0" y="138198"/>
                  </a:lnTo>
                  <a:lnTo>
                    <a:pt x="36381" y="199802"/>
                  </a:lnTo>
                  <a:lnTo>
                    <a:pt x="133698" y="346968"/>
                  </a:lnTo>
                  <a:lnTo>
                    <a:pt x="274211" y="523230"/>
                  </a:lnTo>
                  <a:lnTo>
                    <a:pt x="440179" y="672122"/>
                  </a:lnTo>
                  <a:lnTo>
                    <a:pt x="669268" y="607523"/>
                  </a:lnTo>
                  <a:lnTo>
                    <a:pt x="1180664" y="465797"/>
                  </a:lnTo>
                  <a:lnTo>
                    <a:pt x="1710561" y="325049"/>
                  </a:lnTo>
                  <a:lnTo>
                    <a:pt x="1995152" y="263384"/>
                  </a:lnTo>
                  <a:lnTo>
                    <a:pt x="1796653" y="351593"/>
                  </a:lnTo>
                  <a:lnTo>
                    <a:pt x="1358010" y="549925"/>
                  </a:lnTo>
                  <a:lnTo>
                    <a:pt x="914505" y="758933"/>
                  </a:lnTo>
                  <a:lnTo>
                    <a:pt x="701417" y="879172"/>
                  </a:lnTo>
                  <a:lnTo>
                    <a:pt x="812694" y="946402"/>
                  </a:lnTo>
                  <a:lnTo>
                    <a:pt x="2929121" y="307430"/>
                  </a:lnTo>
                  <a:lnTo>
                    <a:pt x="1291416" y="1101725"/>
                  </a:lnTo>
                  <a:lnTo>
                    <a:pt x="1511103" y="1138471"/>
                  </a:lnTo>
                  <a:lnTo>
                    <a:pt x="2053834" y="1126193"/>
                  </a:lnTo>
                  <a:lnTo>
                    <a:pt x="2745115" y="881121"/>
                  </a:lnTo>
                  <a:lnTo>
                    <a:pt x="3410451" y="219482"/>
                  </a:lnTo>
                  <a:lnTo>
                    <a:pt x="3449644" y="155421"/>
                  </a:lnTo>
                  <a:lnTo>
                    <a:pt x="3476588" y="107071"/>
                  </a:lnTo>
                  <a:lnTo>
                    <a:pt x="3488836" y="76039"/>
                  </a:lnTo>
                  <a:lnTo>
                    <a:pt x="3487710" y="75078"/>
                  </a:lnTo>
                  <a:lnTo>
                    <a:pt x="3449368" y="67823"/>
                  </a:lnTo>
                  <a:lnTo>
                    <a:pt x="3381604" y="59690"/>
                  </a:lnTo>
                  <a:lnTo>
                    <a:pt x="3336152" y="55071"/>
                  </a:lnTo>
                  <a:lnTo>
                    <a:pt x="3283370" y="50192"/>
                  </a:lnTo>
                  <a:lnTo>
                    <a:pt x="3223547" y="45134"/>
                  </a:lnTo>
                  <a:lnTo>
                    <a:pt x="3156971" y="39978"/>
                  </a:lnTo>
                  <a:lnTo>
                    <a:pt x="3083930" y="34807"/>
                  </a:lnTo>
                  <a:lnTo>
                    <a:pt x="3004712" y="29701"/>
                  </a:lnTo>
                  <a:lnTo>
                    <a:pt x="2919607" y="24742"/>
                  </a:lnTo>
                  <a:lnTo>
                    <a:pt x="2828901" y="20010"/>
                  </a:lnTo>
                  <a:lnTo>
                    <a:pt x="2732884" y="15588"/>
                  </a:lnTo>
                  <a:lnTo>
                    <a:pt x="2631843" y="11557"/>
                  </a:lnTo>
                  <a:lnTo>
                    <a:pt x="2526067" y="7997"/>
                  </a:lnTo>
                  <a:lnTo>
                    <a:pt x="2415844" y="4991"/>
                  </a:lnTo>
                  <a:lnTo>
                    <a:pt x="2301463" y="2619"/>
                  </a:lnTo>
                  <a:lnTo>
                    <a:pt x="2183210" y="963"/>
                  </a:lnTo>
                  <a:lnTo>
                    <a:pt x="2122723" y="429"/>
                  </a:lnTo>
                  <a:lnTo>
                    <a:pt x="2061376" y="104"/>
                  </a:lnTo>
                  <a:lnTo>
                    <a:pt x="1999206" y="0"/>
                  </a:lnTo>
                  <a:close/>
                </a:path>
              </a:pathLst>
            </a:custGeom>
            <a:solidFill>
              <a:srgbClr val="016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84618" y="4648308"/>
              <a:ext cx="304800" cy="1766570"/>
            </a:xfrm>
            <a:custGeom>
              <a:avLst/>
              <a:gdLst/>
              <a:ahLst/>
              <a:cxnLst/>
              <a:rect l="l" t="t" r="r" b="b"/>
              <a:pathLst>
                <a:path w="304800" h="1766570">
                  <a:moveTo>
                    <a:pt x="259282" y="0"/>
                  </a:moveTo>
                  <a:lnTo>
                    <a:pt x="6968" y="651943"/>
                  </a:lnTo>
                  <a:lnTo>
                    <a:pt x="0" y="1217413"/>
                  </a:lnTo>
                  <a:lnTo>
                    <a:pt x="98440" y="1615805"/>
                  </a:lnTo>
                  <a:lnTo>
                    <a:pt x="162351" y="1766515"/>
                  </a:lnTo>
                  <a:lnTo>
                    <a:pt x="242041" y="1766515"/>
                  </a:lnTo>
                  <a:lnTo>
                    <a:pt x="58289" y="1084439"/>
                  </a:lnTo>
                  <a:lnTo>
                    <a:pt x="101152" y="540264"/>
                  </a:lnTo>
                  <a:lnTo>
                    <a:pt x="229998" y="180010"/>
                  </a:lnTo>
                  <a:lnTo>
                    <a:pt x="304198" y="49698"/>
                  </a:lnTo>
                  <a:lnTo>
                    <a:pt x="259282" y="0"/>
                  </a:lnTo>
                  <a:close/>
                </a:path>
              </a:pathLst>
            </a:custGeom>
            <a:solidFill>
              <a:srgbClr val="A7C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412956" y="3407974"/>
              <a:ext cx="2919095" cy="2940685"/>
            </a:xfrm>
            <a:custGeom>
              <a:avLst/>
              <a:gdLst/>
              <a:ahLst/>
              <a:cxnLst/>
              <a:rect l="l" t="t" r="r" b="b"/>
              <a:pathLst>
                <a:path w="2919094" h="2940685">
                  <a:moveTo>
                    <a:pt x="1914334" y="821613"/>
                  </a:moveTo>
                  <a:lnTo>
                    <a:pt x="1874342" y="821728"/>
                  </a:lnTo>
                  <a:lnTo>
                    <a:pt x="1775599" y="828560"/>
                  </a:lnTo>
                  <a:lnTo>
                    <a:pt x="1649895" y="851801"/>
                  </a:lnTo>
                  <a:lnTo>
                    <a:pt x="1529067" y="901153"/>
                  </a:lnTo>
                  <a:lnTo>
                    <a:pt x="1567167" y="873569"/>
                  </a:lnTo>
                  <a:lnTo>
                    <a:pt x="1656588" y="814006"/>
                  </a:lnTo>
                  <a:lnTo>
                    <a:pt x="1759940" y="757262"/>
                  </a:lnTo>
                  <a:lnTo>
                    <a:pt x="1839861" y="738149"/>
                  </a:lnTo>
                  <a:lnTo>
                    <a:pt x="1792668" y="700963"/>
                  </a:lnTo>
                  <a:lnTo>
                    <a:pt x="1669808" y="659536"/>
                  </a:lnTo>
                  <a:lnTo>
                    <a:pt x="1499323" y="719023"/>
                  </a:lnTo>
                  <a:lnTo>
                    <a:pt x="1309268" y="984618"/>
                  </a:lnTo>
                  <a:lnTo>
                    <a:pt x="1331252" y="984834"/>
                  </a:lnTo>
                  <a:lnTo>
                    <a:pt x="1391272" y="989304"/>
                  </a:lnTo>
                  <a:lnTo>
                    <a:pt x="1480413" y="1003744"/>
                  </a:lnTo>
                  <a:lnTo>
                    <a:pt x="1589773" y="1033881"/>
                  </a:lnTo>
                  <a:lnTo>
                    <a:pt x="1626958" y="1040130"/>
                  </a:lnTo>
                  <a:lnTo>
                    <a:pt x="1715973" y="1032878"/>
                  </a:lnTo>
                  <a:lnTo>
                    <a:pt x="1823034" y="973061"/>
                  </a:lnTo>
                  <a:lnTo>
                    <a:pt x="1914334" y="821613"/>
                  </a:lnTo>
                  <a:close/>
                </a:path>
                <a:path w="2919094" h="2940685">
                  <a:moveTo>
                    <a:pt x="2918739" y="2228519"/>
                  </a:moveTo>
                  <a:lnTo>
                    <a:pt x="2839593" y="1654987"/>
                  </a:lnTo>
                  <a:lnTo>
                    <a:pt x="2684957" y="1272425"/>
                  </a:lnTo>
                  <a:lnTo>
                    <a:pt x="2600934" y="1133271"/>
                  </a:lnTo>
                  <a:lnTo>
                    <a:pt x="2134552" y="654037"/>
                  </a:lnTo>
                  <a:lnTo>
                    <a:pt x="1676552" y="394246"/>
                  </a:lnTo>
                  <a:lnTo>
                    <a:pt x="1327785" y="287235"/>
                  </a:lnTo>
                  <a:lnTo>
                    <a:pt x="1189113" y="266382"/>
                  </a:lnTo>
                  <a:lnTo>
                    <a:pt x="857465" y="0"/>
                  </a:lnTo>
                  <a:lnTo>
                    <a:pt x="464921" y="79197"/>
                  </a:lnTo>
                  <a:lnTo>
                    <a:pt x="137185" y="286334"/>
                  </a:lnTo>
                  <a:lnTo>
                    <a:pt x="0" y="403733"/>
                  </a:lnTo>
                  <a:lnTo>
                    <a:pt x="205308" y="452043"/>
                  </a:lnTo>
                  <a:lnTo>
                    <a:pt x="430555" y="562991"/>
                  </a:lnTo>
                  <a:lnTo>
                    <a:pt x="612254" y="674827"/>
                  </a:lnTo>
                  <a:lnTo>
                    <a:pt x="686930" y="725830"/>
                  </a:lnTo>
                  <a:lnTo>
                    <a:pt x="937285" y="770724"/>
                  </a:lnTo>
                  <a:lnTo>
                    <a:pt x="1137018" y="693902"/>
                  </a:lnTo>
                  <a:lnTo>
                    <a:pt x="1269238" y="583311"/>
                  </a:lnTo>
                  <a:lnTo>
                    <a:pt x="1317053" y="526897"/>
                  </a:lnTo>
                  <a:lnTo>
                    <a:pt x="1135964" y="439953"/>
                  </a:lnTo>
                  <a:lnTo>
                    <a:pt x="880668" y="380339"/>
                  </a:lnTo>
                  <a:lnTo>
                    <a:pt x="652881" y="346049"/>
                  </a:lnTo>
                  <a:lnTo>
                    <a:pt x="554355" y="335064"/>
                  </a:lnTo>
                  <a:lnTo>
                    <a:pt x="625106" y="332613"/>
                  </a:lnTo>
                  <a:lnTo>
                    <a:pt x="694194" y="331558"/>
                  </a:lnTo>
                  <a:lnTo>
                    <a:pt x="761657" y="331889"/>
                  </a:lnTo>
                  <a:lnTo>
                    <a:pt x="827493" y="333578"/>
                  </a:lnTo>
                  <a:lnTo>
                    <a:pt x="891755" y="336575"/>
                  </a:lnTo>
                  <a:lnTo>
                    <a:pt x="954455" y="340868"/>
                  </a:lnTo>
                  <a:lnTo>
                    <a:pt x="1015619" y="346430"/>
                  </a:lnTo>
                  <a:lnTo>
                    <a:pt x="1075270" y="353225"/>
                  </a:lnTo>
                  <a:lnTo>
                    <a:pt x="1133449" y="361226"/>
                  </a:lnTo>
                  <a:lnTo>
                    <a:pt x="1190155" y="370420"/>
                  </a:lnTo>
                  <a:lnTo>
                    <a:pt x="1245438" y="380758"/>
                  </a:lnTo>
                  <a:lnTo>
                    <a:pt x="1299311" y="392226"/>
                  </a:lnTo>
                  <a:lnTo>
                    <a:pt x="1351800" y="404787"/>
                  </a:lnTo>
                  <a:lnTo>
                    <a:pt x="1402918" y="418426"/>
                  </a:lnTo>
                  <a:lnTo>
                    <a:pt x="1452714" y="433095"/>
                  </a:lnTo>
                  <a:lnTo>
                    <a:pt x="1501203" y="448779"/>
                  </a:lnTo>
                  <a:lnTo>
                    <a:pt x="1548409" y="465455"/>
                  </a:lnTo>
                  <a:lnTo>
                    <a:pt x="1594358" y="483082"/>
                  </a:lnTo>
                  <a:lnTo>
                    <a:pt x="1639087" y="501650"/>
                  </a:lnTo>
                  <a:lnTo>
                    <a:pt x="1682597" y="521106"/>
                  </a:lnTo>
                  <a:lnTo>
                    <a:pt x="1724926" y="541439"/>
                  </a:lnTo>
                  <a:lnTo>
                    <a:pt x="1766100" y="562622"/>
                  </a:lnTo>
                  <a:lnTo>
                    <a:pt x="1806143" y="584619"/>
                  </a:lnTo>
                  <a:lnTo>
                    <a:pt x="1845081" y="607402"/>
                  </a:lnTo>
                  <a:lnTo>
                    <a:pt x="1882940" y="630961"/>
                  </a:lnTo>
                  <a:lnTo>
                    <a:pt x="1919744" y="655243"/>
                  </a:lnTo>
                  <a:lnTo>
                    <a:pt x="1955520" y="680224"/>
                  </a:lnTo>
                  <a:lnTo>
                    <a:pt x="1990293" y="705891"/>
                  </a:lnTo>
                  <a:lnTo>
                    <a:pt x="2024087" y="732205"/>
                  </a:lnTo>
                  <a:lnTo>
                    <a:pt x="2056917" y="759142"/>
                  </a:lnTo>
                  <a:lnTo>
                    <a:pt x="2088832" y="786676"/>
                  </a:lnTo>
                  <a:lnTo>
                    <a:pt x="2119846" y="814768"/>
                  </a:lnTo>
                  <a:lnTo>
                    <a:pt x="2149970" y="843407"/>
                  </a:lnTo>
                  <a:lnTo>
                    <a:pt x="2179243" y="872553"/>
                  </a:lnTo>
                  <a:lnTo>
                    <a:pt x="2207691" y="902182"/>
                  </a:lnTo>
                  <a:lnTo>
                    <a:pt x="2235352" y="932256"/>
                  </a:lnTo>
                  <a:lnTo>
                    <a:pt x="2262213" y="962761"/>
                  </a:lnTo>
                  <a:lnTo>
                    <a:pt x="2288336" y="993673"/>
                  </a:lnTo>
                  <a:lnTo>
                    <a:pt x="2313736" y="1024940"/>
                  </a:lnTo>
                  <a:lnTo>
                    <a:pt x="2338425" y="1056563"/>
                  </a:lnTo>
                  <a:lnTo>
                    <a:pt x="2362441" y="1088491"/>
                  </a:lnTo>
                  <a:lnTo>
                    <a:pt x="2385809" y="1120698"/>
                  </a:lnTo>
                  <a:lnTo>
                    <a:pt x="2408555" y="1153172"/>
                  </a:lnTo>
                  <a:lnTo>
                    <a:pt x="2430691" y="1185875"/>
                  </a:lnTo>
                  <a:lnTo>
                    <a:pt x="2452268" y="1218780"/>
                  </a:lnTo>
                  <a:lnTo>
                    <a:pt x="2473287" y="1251864"/>
                  </a:lnTo>
                  <a:lnTo>
                    <a:pt x="2493784" y="1285087"/>
                  </a:lnTo>
                  <a:lnTo>
                    <a:pt x="2513774" y="1318425"/>
                  </a:lnTo>
                  <a:lnTo>
                    <a:pt x="2533294" y="1351864"/>
                  </a:lnTo>
                  <a:lnTo>
                    <a:pt x="2552369" y="1385354"/>
                  </a:lnTo>
                  <a:lnTo>
                    <a:pt x="2571026" y="1418894"/>
                  </a:lnTo>
                  <a:lnTo>
                    <a:pt x="2589288" y="1452422"/>
                  </a:lnTo>
                  <a:lnTo>
                    <a:pt x="2624696" y="1519402"/>
                  </a:lnTo>
                  <a:lnTo>
                    <a:pt x="2752902" y="1995322"/>
                  </a:lnTo>
                  <a:lnTo>
                    <a:pt x="2730068" y="2455672"/>
                  </a:lnTo>
                  <a:lnTo>
                    <a:pt x="2648623" y="2803194"/>
                  </a:lnTo>
                  <a:lnTo>
                    <a:pt x="2600934" y="2940634"/>
                  </a:lnTo>
                  <a:lnTo>
                    <a:pt x="2776258" y="2940634"/>
                  </a:lnTo>
                  <a:lnTo>
                    <a:pt x="2918739" y="2228519"/>
                  </a:lnTo>
                  <a:close/>
                </a:path>
              </a:pathLst>
            </a:custGeom>
            <a:solidFill>
              <a:srgbClr val="A8C3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90299" y="4822471"/>
              <a:ext cx="7604125" cy="1348105"/>
            </a:xfrm>
            <a:custGeom>
              <a:avLst/>
              <a:gdLst/>
              <a:ahLst/>
              <a:cxnLst/>
              <a:rect l="l" t="t" r="r" b="b"/>
              <a:pathLst>
                <a:path w="7604125" h="1348104">
                  <a:moveTo>
                    <a:pt x="282713" y="955572"/>
                  </a:moveTo>
                  <a:lnTo>
                    <a:pt x="0" y="955572"/>
                  </a:lnTo>
                  <a:lnTo>
                    <a:pt x="4829" y="1013882"/>
                  </a:lnTo>
                  <a:lnTo>
                    <a:pt x="17434" y="1068187"/>
                  </a:lnTo>
                  <a:lnTo>
                    <a:pt x="37812" y="1118486"/>
                  </a:lnTo>
                  <a:lnTo>
                    <a:pt x="65966" y="1164781"/>
                  </a:lnTo>
                  <a:lnTo>
                    <a:pt x="100834" y="1206481"/>
                  </a:lnTo>
                  <a:lnTo>
                    <a:pt x="141356" y="1242998"/>
                  </a:lnTo>
                  <a:lnTo>
                    <a:pt x="187533" y="1274332"/>
                  </a:lnTo>
                  <a:lnTo>
                    <a:pt x="239364" y="1300483"/>
                  </a:lnTo>
                  <a:lnTo>
                    <a:pt x="284900" y="1317446"/>
                  </a:lnTo>
                  <a:lnTo>
                    <a:pt x="332546" y="1330640"/>
                  </a:lnTo>
                  <a:lnTo>
                    <a:pt x="382304" y="1340063"/>
                  </a:lnTo>
                  <a:lnTo>
                    <a:pt x="434173" y="1345718"/>
                  </a:lnTo>
                  <a:lnTo>
                    <a:pt x="488152" y="1347602"/>
                  </a:lnTo>
                  <a:lnTo>
                    <a:pt x="544620" y="1345491"/>
                  </a:lnTo>
                  <a:lnTo>
                    <a:pt x="597921" y="1339159"/>
                  </a:lnTo>
                  <a:lnTo>
                    <a:pt x="648055" y="1328604"/>
                  </a:lnTo>
                  <a:lnTo>
                    <a:pt x="695023" y="1313828"/>
                  </a:lnTo>
                  <a:lnTo>
                    <a:pt x="738825" y="1294829"/>
                  </a:lnTo>
                  <a:lnTo>
                    <a:pt x="788418" y="1265262"/>
                  </a:lnTo>
                  <a:lnTo>
                    <a:pt x="831650" y="1231219"/>
                  </a:lnTo>
                  <a:lnTo>
                    <a:pt x="868520" y="1192699"/>
                  </a:lnTo>
                  <a:lnTo>
                    <a:pt x="899030" y="1149703"/>
                  </a:lnTo>
                  <a:lnTo>
                    <a:pt x="908790" y="1130855"/>
                  </a:lnTo>
                  <a:lnTo>
                    <a:pt x="482498" y="1130855"/>
                  </a:lnTo>
                  <a:lnTo>
                    <a:pt x="439620" y="1127910"/>
                  </a:lnTo>
                  <a:lnTo>
                    <a:pt x="401453" y="1119075"/>
                  </a:lnTo>
                  <a:lnTo>
                    <a:pt x="339256" y="1083736"/>
                  </a:lnTo>
                  <a:lnTo>
                    <a:pt x="299676" y="1028136"/>
                  </a:lnTo>
                  <a:lnTo>
                    <a:pt x="288368" y="993974"/>
                  </a:lnTo>
                  <a:lnTo>
                    <a:pt x="282713" y="955572"/>
                  </a:lnTo>
                  <a:close/>
                </a:path>
                <a:path w="7604125" h="1348104">
                  <a:moveTo>
                    <a:pt x="467420" y="0"/>
                  </a:moveTo>
                  <a:lnTo>
                    <a:pt x="414345" y="1884"/>
                  </a:lnTo>
                  <a:lnTo>
                    <a:pt x="363683" y="7539"/>
                  </a:lnTo>
                  <a:lnTo>
                    <a:pt x="315433" y="16962"/>
                  </a:lnTo>
                  <a:lnTo>
                    <a:pt x="269595" y="30156"/>
                  </a:lnTo>
                  <a:lnTo>
                    <a:pt x="226171" y="47118"/>
                  </a:lnTo>
                  <a:lnTo>
                    <a:pt x="176342" y="72327"/>
                  </a:lnTo>
                  <a:lnTo>
                    <a:pt x="132404" y="102719"/>
                  </a:lnTo>
                  <a:lnTo>
                    <a:pt x="94355" y="138294"/>
                  </a:lnTo>
                  <a:lnTo>
                    <a:pt x="62197" y="179052"/>
                  </a:lnTo>
                  <a:lnTo>
                    <a:pt x="36635" y="224286"/>
                  </a:lnTo>
                  <a:lnTo>
                    <a:pt x="18376" y="273290"/>
                  </a:lnTo>
                  <a:lnTo>
                    <a:pt x="7421" y="326063"/>
                  </a:lnTo>
                  <a:lnTo>
                    <a:pt x="3769" y="382606"/>
                  </a:lnTo>
                  <a:lnTo>
                    <a:pt x="7303" y="441740"/>
                  </a:lnTo>
                  <a:lnTo>
                    <a:pt x="17905" y="494749"/>
                  </a:lnTo>
                  <a:lnTo>
                    <a:pt x="35574" y="541632"/>
                  </a:lnTo>
                  <a:lnTo>
                    <a:pt x="60312" y="582390"/>
                  </a:lnTo>
                  <a:lnTo>
                    <a:pt x="90821" y="616905"/>
                  </a:lnTo>
                  <a:lnTo>
                    <a:pt x="123922" y="646943"/>
                  </a:lnTo>
                  <a:lnTo>
                    <a:pt x="159615" y="672505"/>
                  </a:lnTo>
                  <a:lnTo>
                    <a:pt x="197899" y="693591"/>
                  </a:lnTo>
                  <a:lnTo>
                    <a:pt x="241367" y="711614"/>
                  </a:lnTo>
                  <a:lnTo>
                    <a:pt x="290724" y="729873"/>
                  </a:lnTo>
                  <a:lnTo>
                    <a:pt x="345971" y="748367"/>
                  </a:lnTo>
                  <a:lnTo>
                    <a:pt x="407108" y="767097"/>
                  </a:lnTo>
                  <a:lnTo>
                    <a:pt x="451635" y="780054"/>
                  </a:lnTo>
                  <a:lnTo>
                    <a:pt x="490979" y="792541"/>
                  </a:lnTo>
                  <a:lnTo>
                    <a:pt x="554119" y="816100"/>
                  </a:lnTo>
                  <a:lnTo>
                    <a:pt x="604065" y="841073"/>
                  </a:lnTo>
                  <a:lnTo>
                    <a:pt x="644587" y="874528"/>
                  </a:lnTo>
                  <a:lnTo>
                    <a:pt x="671445" y="917406"/>
                  </a:lnTo>
                  <a:lnTo>
                    <a:pt x="680398" y="970651"/>
                  </a:lnTo>
                  <a:lnTo>
                    <a:pt x="677099" y="1004812"/>
                  </a:lnTo>
                  <a:lnTo>
                    <a:pt x="650713" y="1063239"/>
                  </a:lnTo>
                  <a:lnTo>
                    <a:pt x="598764" y="1106471"/>
                  </a:lnTo>
                  <a:lnTo>
                    <a:pt x="526201" y="1128146"/>
                  </a:lnTo>
                  <a:lnTo>
                    <a:pt x="482498" y="1130855"/>
                  </a:lnTo>
                  <a:lnTo>
                    <a:pt x="908790" y="1130855"/>
                  </a:lnTo>
                  <a:lnTo>
                    <a:pt x="922943" y="1103526"/>
                  </a:lnTo>
                  <a:lnTo>
                    <a:pt x="940023" y="1055465"/>
                  </a:lnTo>
                  <a:lnTo>
                    <a:pt x="950272" y="1005519"/>
                  </a:lnTo>
                  <a:lnTo>
                    <a:pt x="953688" y="953688"/>
                  </a:lnTo>
                  <a:lnTo>
                    <a:pt x="950036" y="895378"/>
                  </a:lnTo>
                  <a:lnTo>
                    <a:pt x="939081" y="842958"/>
                  </a:lnTo>
                  <a:lnTo>
                    <a:pt x="920822" y="796428"/>
                  </a:lnTo>
                  <a:lnTo>
                    <a:pt x="895260" y="755788"/>
                  </a:lnTo>
                  <a:lnTo>
                    <a:pt x="864633" y="720449"/>
                  </a:lnTo>
                  <a:lnTo>
                    <a:pt x="831178" y="689821"/>
                  </a:lnTo>
                  <a:lnTo>
                    <a:pt x="794897" y="663906"/>
                  </a:lnTo>
                  <a:lnTo>
                    <a:pt x="755788" y="642702"/>
                  </a:lnTo>
                  <a:lnTo>
                    <a:pt x="712321" y="623855"/>
                  </a:lnTo>
                  <a:lnTo>
                    <a:pt x="662964" y="605007"/>
                  </a:lnTo>
                  <a:lnTo>
                    <a:pt x="607717" y="586160"/>
                  </a:lnTo>
                  <a:lnTo>
                    <a:pt x="502052" y="553648"/>
                  </a:lnTo>
                  <a:lnTo>
                    <a:pt x="462708" y="540925"/>
                  </a:lnTo>
                  <a:lnTo>
                    <a:pt x="399569" y="518308"/>
                  </a:lnTo>
                  <a:lnTo>
                    <a:pt x="352450" y="492864"/>
                  </a:lnTo>
                  <a:lnTo>
                    <a:pt x="312870" y="461766"/>
                  </a:lnTo>
                  <a:lnTo>
                    <a:pt x="287425" y="421714"/>
                  </a:lnTo>
                  <a:lnTo>
                    <a:pt x="278944" y="373182"/>
                  </a:lnTo>
                  <a:lnTo>
                    <a:pt x="281771" y="337725"/>
                  </a:lnTo>
                  <a:lnTo>
                    <a:pt x="304388" y="280240"/>
                  </a:lnTo>
                  <a:lnTo>
                    <a:pt x="349622" y="240895"/>
                  </a:lnTo>
                  <a:lnTo>
                    <a:pt x="411819" y="221105"/>
                  </a:lnTo>
                  <a:lnTo>
                    <a:pt x="448572" y="218632"/>
                  </a:lnTo>
                  <a:lnTo>
                    <a:pt x="897073" y="218632"/>
                  </a:lnTo>
                  <a:lnTo>
                    <a:pt x="896674" y="217689"/>
                  </a:lnTo>
                  <a:lnTo>
                    <a:pt x="869921" y="174026"/>
                  </a:lnTo>
                  <a:lnTo>
                    <a:pt x="836780" y="134760"/>
                  </a:lnTo>
                  <a:lnTo>
                    <a:pt x="797253" y="99892"/>
                  </a:lnTo>
                  <a:lnTo>
                    <a:pt x="759596" y="73390"/>
                  </a:lnTo>
                  <a:lnTo>
                    <a:pt x="718785" y="50965"/>
                  </a:lnTo>
                  <a:lnTo>
                    <a:pt x="674820" y="32617"/>
                  </a:lnTo>
                  <a:lnTo>
                    <a:pt x="627701" y="18347"/>
                  </a:lnTo>
                  <a:lnTo>
                    <a:pt x="577428" y="8154"/>
                  </a:lnTo>
                  <a:lnTo>
                    <a:pt x="524001" y="2038"/>
                  </a:lnTo>
                  <a:lnTo>
                    <a:pt x="467420" y="0"/>
                  </a:lnTo>
                  <a:close/>
                </a:path>
                <a:path w="7604125" h="1348104">
                  <a:moveTo>
                    <a:pt x="897073" y="218632"/>
                  </a:moveTo>
                  <a:lnTo>
                    <a:pt x="448572" y="218632"/>
                  </a:lnTo>
                  <a:lnTo>
                    <a:pt x="490626" y="221459"/>
                  </a:lnTo>
                  <a:lnTo>
                    <a:pt x="528203" y="229940"/>
                  </a:lnTo>
                  <a:lnTo>
                    <a:pt x="589929" y="263866"/>
                  </a:lnTo>
                  <a:lnTo>
                    <a:pt x="631865" y="313341"/>
                  </a:lnTo>
                  <a:lnTo>
                    <a:pt x="648357" y="375067"/>
                  </a:lnTo>
                  <a:lnTo>
                    <a:pt x="938610" y="375067"/>
                  </a:lnTo>
                  <a:lnTo>
                    <a:pt x="931018" y="318210"/>
                  </a:lnTo>
                  <a:lnTo>
                    <a:pt x="917040" y="265751"/>
                  </a:lnTo>
                  <a:lnTo>
                    <a:pt x="897073" y="218632"/>
                  </a:lnTo>
                  <a:close/>
                </a:path>
                <a:path w="7604125" h="1348104">
                  <a:moveTo>
                    <a:pt x="1446317" y="18847"/>
                  </a:moveTo>
                  <a:lnTo>
                    <a:pt x="1182450" y="18847"/>
                  </a:lnTo>
                  <a:lnTo>
                    <a:pt x="1182450" y="1334409"/>
                  </a:lnTo>
                  <a:lnTo>
                    <a:pt x="1446317" y="1334409"/>
                  </a:lnTo>
                  <a:lnTo>
                    <a:pt x="1446317" y="774636"/>
                  </a:lnTo>
                  <a:lnTo>
                    <a:pt x="2273726" y="774636"/>
                  </a:lnTo>
                  <a:lnTo>
                    <a:pt x="2273726" y="559773"/>
                  </a:lnTo>
                  <a:lnTo>
                    <a:pt x="1446317" y="559773"/>
                  </a:lnTo>
                  <a:lnTo>
                    <a:pt x="1446317" y="18847"/>
                  </a:lnTo>
                  <a:close/>
                </a:path>
                <a:path w="7604125" h="1348104">
                  <a:moveTo>
                    <a:pt x="2273726" y="774636"/>
                  </a:moveTo>
                  <a:lnTo>
                    <a:pt x="2009860" y="774636"/>
                  </a:lnTo>
                  <a:lnTo>
                    <a:pt x="2009860" y="1334409"/>
                  </a:lnTo>
                  <a:lnTo>
                    <a:pt x="2273726" y="1334409"/>
                  </a:lnTo>
                  <a:lnTo>
                    <a:pt x="2273726" y="774636"/>
                  </a:lnTo>
                  <a:close/>
                </a:path>
                <a:path w="7604125" h="1348104">
                  <a:moveTo>
                    <a:pt x="2273726" y="18847"/>
                  </a:moveTo>
                  <a:lnTo>
                    <a:pt x="2009860" y="18847"/>
                  </a:lnTo>
                  <a:lnTo>
                    <a:pt x="2009860" y="559773"/>
                  </a:lnTo>
                  <a:lnTo>
                    <a:pt x="2273726" y="559773"/>
                  </a:lnTo>
                  <a:lnTo>
                    <a:pt x="2273726" y="18847"/>
                  </a:lnTo>
                  <a:close/>
                </a:path>
                <a:path w="7604125" h="1348104">
                  <a:moveTo>
                    <a:pt x="2793537" y="18847"/>
                  </a:moveTo>
                  <a:lnTo>
                    <a:pt x="2529670" y="18847"/>
                  </a:lnTo>
                  <a:lnTo>
                    <a:pt x="2529737" y="833063"/>
                  </a:lnTo>
                  <a:lnTo>
                    <a:pt x="2531608" y="885679"/>
                  </a:lnTo>
                  <a:lnTo>
                    <a:pt x="2537419" y="937353"/>
                  </a:lnTo>
                  <a:lnTo>
                    <a:pt x="2547105" y="986200"/>
                  </a:lnTo>
                  <a:lnTo>
                    <a:pt x="2560664" y="1032219"/>
                  </a:lnTo>
                  <a:lnTo>
                    <a:pt x="2578098" y="1075412"/>
                  </a:lnTo>
                  <a:lnTo>
                    <a:pt x="2599407" y="1115777"/>
                  </a:lnTo>
                  <a:lnTo>
                    <a:pt x="2629261" y="1159503"/>
                  </a:lnTo>
                  <a:lnTo>
                    <a:pt x="2663036" y="1198707"/>
                  </a:lnTo>
                  <a:lnTo>
                    <a:pt x="2700731" y="1233386"/>
                  </a:lnTo>
                  <a:lnTo>
                    <a:pt x="2742347" y="1263542"/>
                  </a:lnTo>
                  <a:lnTo>
                    <a:pt x="2787883" y="1289175"/>
                  </a:lnTo>
                  <a:lnTo>
                    <a:pt x="2837188" y="1310209"/>
                  </a:lnTo>
                  <a:lnTo>
                    <a:pt x="2888604" y="1326568"/>
                  </a:lnTo>
                  <a:lnTo>
                    <a:pt x="2942131" y="1338254"/>
                  </a:lnTo>
                  <a:lnTo>
                    <a:pt x="2997769" y="1345265"/>
                  </a:lnTo>
                  <a:lnTo>
                    <a:pt x="3055518" y="1347602"/>
                  </a:lnTo>
                  <a:lnTo>
                    <a:pt x="3104365" y="1345979"/>
                  </a:lnTo>
                  <a:lnTo>
                    <a:pt x="3151641" y="1341110"/>
                  </a:lnTo>
                  <a:lnTo>
                    <a:pt x="3197347" y="1332996"/>
                  </a:lnTo>
                  <a:lnTo>
                    <a:pt x="3241481" y="1321635"/>
                  </a:lnTo>
                  <a:lnTo>
                    <a:pt x="3284045" y="1307028"/>
                  </a:lnTo>
                  <a:lnTo>
                    <a:pt x="3325039" y="1289175"/>
                  </a:lnTo>
                  <a:lnTo>
                    <a:pt x="3372007" y="1263542"/>
                  </a:lnTo>
                  <a:lnTo>
                    <a:pt x="3414904" y="1233386"/>
                  </a:lnTo>
                  <a:lnTo>
                    <a:pt x="3453730" y="1198707"/>
                  </a:lnTo>
                  <a:lnTo>
                    <a:pt x="3488485" y="1159503"/>
                  </a:lnTo>
                  <a:lnTo>
                    <a:pt x="3519169" y="1115777"/>
                  </a:lnTo>
                  <a:lnTo>
                    <a:pt x="3523364" y="1108238"/>
                  </a:lnTo>
                  <a:lnTo>
                    <a:pt x="3059288" y="1108238"/>
                  </a:lnTo>
                  <a:lnTo>
                    <a:pt x="2999682" y="1103879"/>
                  </a:lnTo>
                  <a:lnTo>
                    <a:pt x="2947145" y="1090804"/>
                  </a:lnTo>
                  <a:lnTo>
                    <a:pt x="2901675" y="1069011"/>
                  </a:lnTo>
                  <a:lnTo>
                    <a:pt x="2863273" y="1038502"/>
                  </a:lnTo>
                  <a:lnTo>
                    <a:pt x="2832763" y="998804"/>
                  </a:lnTo>
                  <a:lnTo>
                    <a:pt x="2810971" y="951332"/>
                  </a:lnTo>
                  <a:lnTo>
                    <a:pt x="2797895" y="896085"/>
                  </a:lnTo>
                  <a:lnTo>
                    <a:pt x="2793537" y="833063"/>
                  </a:lnTo>
                  <a:lnTo>
                    <a:pt x="2793537" y="18847"/>
                  </a:lnTo>
                  <a:close/>
                </a:path>
                <a:path w="7604125" h="1348104">
                  <a:moveTo>
                    <a:pt x="3592675" y="18847"/>
                  </a:moveTo>
                  <a:lnTo>
                    <a:pt x="3326924" y="18847"/>
                  </a:lnTo>
                  <a:lnTo>
                    <a:pt x="3326924" y="833063"/>
                  </a:lnTo>
                  <a:lnTo>
                    <a:pt x="3322565" y="896085"/>
                  </a:lnTo>
                  <a:lnTo>
                    <a:pt x="3309490" y="951332"/>
                  </a:lnTo>
                  <a:lnTo>
                    <a:pt x="3287697" y="998804"/>
                  </a:lnTo>
                  <a:lnTo>
                    <a:pt x="3257188" y="1038502"/>
                  </a:lnTo>
                  <a:lnTo>
                    <a:pt x="3218668" y="1069011"/>
                  </a:lnTo>
                  <a:lnTo>
                    <a:pt x="3172845" y="1090804"/>
                  </a:lnTo>
                  <a:lnTo>
                    <a:pt x="3119718" y="1103879"/>
                  </a:lnTo>
                  <a:lnTo>
                    <a:pt x="3059288" y="1108238"/>
                  </a:lnTo>
                  <a:lnTo>
                    <a:pt x="3523364" y="1108238"/>
                  </a:lnTo>
                  <a:lnTo>
                    <a:pt x="3560006" y="1032219"/>
                  </a:lnTo>
                  <a:lnTo>
                    <a:pt x="3574299" y="986200"/>
                  </a:lnTo>
                  <a:lnTo>
                    <a:pt x="3584508" y="937353"/>
                  </a:lnTo>
                  <a:lnTo>
                    <a:pt x="3590633" y="885679"/>
                  </a:lnTo>
                  <a:lnTo>
                    <a:pt x="3592604" y="833063"/>
                  </a:lnTo>
                  <a:lnTo>
                    <a:pt x="3592675" y="18847"/>
                  </a:lnTo>
                  <a:close/>
                </a:path>
                <a:path w="7604125" h="1348104">
                  <a:moveTo>
                    <a:pt x="4111484" y="16962"/>
                  </a:moveTo>
                  <a:lnTo>
                    <a:pt x="3847618" y="16962"/>
                  </a:lnTo>
                  <a:lnTo>
                    <a:pt x="3847618" y="1334409"/>
                  </a:lnTo>
                  <a:lnTo>
                    <a:pt x="4111484" y="1334409"/>
                  </a:lnTo>
                  <a:lnTo>
                    <a:pt x="4111484" y="431609"/>
                  </a:lnTo>
                  <a:lnTo>
                    <a:pt x="4385324" y="431609"/>
                  </a:lnTo>
                  <a:lnTo>
                    <a:pt x="4111484" y="16962"/>
                  </a:lnTo>
                  <a:close/>
                </a:path>
                <a:path w="7604125" h="1348104">
                  <a:moveTo>
                    <a:pt x="4385324" y="431609"/>
                  </a:moveTo>
                  <a:lnTo>
                    <a:pt x="4111484" y="431609"/>
                  </a:lnTo>
                  <a:lnTo>
                    <a:pt x="4708953" y="1334409"/>
                  </a:lnTo>
                  <a:lnTo>
                    <a:pt x="4972819" y="1334409"/>
                  </a:lnTo>
                  <a:lnTo>
                    <a:pt x="4972819" y="921647"/>
                  </a:lnTo>
                  <a:lnTo>
                    <a:pt x="4708953" y="921647"/>
                  </a:lnTo>
                  <a:lnTo>
                    <a:pt x="4385324" y="431609"/>
                  </a:lnTo>
                  <a:close/>
                </a:path>
                <a:path w="7604125" h="1348104">
                  <a:moveTo>
                    <a:pt x="4972819" y="16962"/>
                  </a:moveTo>
                  <a:lnTo>
                    <a:pt x="4708953" y="16962"/>
                  </a:lnTo>
                  <a:lnTo>
                    <a:pt x="4708953" y="921647"/>
                  </a:lnTo>
                  <a:lnTo>
                    <a:pt x="4972819" y="921647"/>
                  </a:lnTo>
                  <a:lnTo>
                    <a:pt x="4972819" y="16962"/>
                  </a:lnTo>
                  <a:close/>
                </a:path>
                <a:path w="7604125" h="1348104">
                  <a:moveTo>
                    <a:pt x="5422054" y="18847"/>
                  </a:moveTo>
                  <a:lnTo>
                    <a:pt x="5124263" y="18847"/>
                  </a:lnTo>
                  <a:lnTo>
                    <a:pt x="5570951" y="876413"/>
                  </a:lnTo>
                  <a:lnTo>
                    <a:pt x="5570951" y="1334409"/>
                  </a:lnTo>
                  <a:lnTo>
                    <a:pt x="5834817" y="1334409"/>
                  </a:lnTo>
                  <a:lnTo>
                    <a:pt x="5834817" y="876413"/>
                  </a:lnTo>
                  <a:lnTo>
                    <a:pt x="5967769" y="620085"/>
                  </a:lnTo>
                  <a:lnTo>
                    <a:pt x="5704768" y="620085"/>
                  </a:lnTo>
                  <a:lnTo>
                    <a:pt x="5422054" y="18847"/>
                  </a:lnTo>
                  <a:close/>
                </a:path>
                <a:path w="7604125" h="1348104">
                  <a:moveTo>
                    <a:pt x="6279620" y="18847"/>
                  </a:moveTo>
                  <a:lnTo>
                    <a:pt x="5985598" y="18847"/>
                  </a:lnTo>
                  <a:lnTo>
                    <a:pt x="5704768" y="620085"/>
                  </a:lnTo>
                  <a:lnTo>
                    <a:pt x="5967769" y="620085"/>
                  </a:lnTo>
                  <a:lnTo>
                    <a:pt x="6279620" y="18847"/>
                  </a:lnTo>
                  <a:close/>
                </a:path>
                <a:path w="7604125" h="1348104">
                  <a:moveTo>
                    <a:pt x="7131046" y="16962"/>
                  </a:moveTo>
                  <a:lnTo>
                    <a:pt x="6823830" y="16962"/>
                  </a:lnTo>
                  <a:lnTo>
                    <a:pt x="6350755" y="1334409"/>
                  </a:lnTo>
                  <a:lnTo>
                    <a:pt x="6627815" y="1334409"/>
                  </a:lnTo>
                  <a:lnTo>
                    <a:pt x="6714513" y="1083736"/>
                  </a:lnTo>
                  <a:lnTo>
                    <a:pt x="7514107" y="1083736"/>
                  </a:lnTo>
                  <a:lnTo>
                    <a:pt x="7438307" y="872643"/>
                  </a:lnTo>
                  <a:lnTo>
                    <a:pt x="6786135" y="872643"/>
                  </a:lnTo>
                  <a:lnTo>
                    <a:pt x="6976495" y="322293"/>
                  </a:lnTo>
                  <a:lnTo>
                    <a:pt x="7240685" y="322293"/>
                  </a:lnTo>
                  <a:lnTo>
                    <a:pt x="7131046" y="16962"/>
                  </a:lnTo>
                  <a:close/>
                </a:path>
                <a:path w="7604125" h="1348104">
                  <a:moveTo>
                    <a:pt x="7514107" y="1083736"/>
                  </a:moveTo>
                  <a:lnTo>
                    <a:pt x="7238477" y="1083736"/>
                  </a:lnTo>
                  <a:lnTo>
                    <a:pt x="7325176" y="1334409"/>
                  </a:lnTo>
                  <a:lnTo>
                    <a:pt x="7604120" y="1334409"/>
                  </a:lnTo>
                  <a:lnTo>
                    <a:pt x="7514107" y="1083736"/>
                  </a:lnTo>
                  <a:close/>
                </a:path>
                <a:path w="7604125" h="1348104">
                  <a:moveTo>
                    <a:pt x="7240685" y="322293"/>
                  </a:moveTo>
                  <a:lnTo>
                    <a:pt x="6976495" y="322293"/>
                  </a:lnTo>
                  <a:lnTo>
                    <a:pt x="7166856" y="872643"/>
                  </a:lnTo>
                  <a:lnTo>
                    <a:pt x="7438307" y="872643"/>
                  </a:lnTo>
                  <a:lnTo>
                    <a:pt x="7240685" y="322293"/>
                  </a:lnTo>
                  <a:close/>
                </a:path>
              </a:pathLst>
            </a:custGeom>
            <a:solidFill>
              <a:srgbClr val="59B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4177" y="963321"/>
              <a:ext cx="844372" cy="8399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6843" y="963321"/>
              <a:ext cx="2743092" cy="8399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673" y="3106083"/>
            <a:ext cx="2524851" cy="5009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13453" y="4187307"/>
            <a:ext cx="15742863" cy="221207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732536" y="0"/>
            <a:ext cx="5372100" cy="6394450"/>
            <a:chOff x="14732536" y="0"/>
            <a:chExt cx="5372100" cy="639445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32536" y="0"/>
              <a:ext cx="5371564" cy="240501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414791" y="0"/>
              <a:ext cx="4642485" cy="2148205"/>
            </a:xfrm>
            <a:custGeom>
              <a:avLst/>
              <a:gdLst/>
              <a:ahLst/>
              <a:cxnLst/>
              <a:rect l="l" t="t" r="r" b="b"/>
              <a:pathLst>
                <a:path w="4642484" h="2148205">
                  <a:moveTo>
                    <a:pt x="4124203" y="0"/>
                  </a:moveTo>
                  <a:lnTo>
                    <a:pt x="2358262" y="1765940"/>
                  </a:lnTo>
                  <a:lnTo>
                    <a:pt x="2617404" y="2025081"/>
                  </a:lnTo>
                  <a:lnTo>
                    <a:pt x="4642486" y="0"/>
                  </a:lnTo>
                  <a:lnTo>
                    <a:pt x="4124203" y="0"/>
                  </a:lnTo>
                  <a:close/>
                </a:path>
                <a:path w="4642484" h="2148205">
                  <a:moveTo>
                    <a:pt x="0" y="0"/>
                  </a:moveTo>
                  <a:lnTo>
                    <a:pt x="2025081" y="2025081"/>
                  </a:lnTo>
                  <a:lnTo>
                    <a:pt x="2061613" y="2057628"/>
                  </a:lnTo>
                  <a:lnTo>
                    <a:pt x="2100811" y="2085167"/>
                  </a:lnTo>
                  <a:lnTo>
                    <a:pt x="2142230" y="2107699"/>
                  </a:lnTo>
                  <a:lnTo>
                    <a:pt x="2185428" y="2125224"/>
                  </a:lnTo>
                  <a:lnTo>
                    <a:pt x="2229959" y="2137741"/>
                  </a:lnTo>
                  <a:lnTo>
                    <a:pt x="2275379" y="2145252"/>
                  </a:lnTo>
                  <a:lnTo>
                    <a:pt x="2321243" y="2147755"/>
                  </a:lnTo>
                  <a:lnTo>
                    <a:pt x="2367107" y="2145252"/>
                  </a:lnTo>
                  <a:lnTo>
                    <a:pt x="2412527" y="2137741"/>
                  </a:lnTo>
                  <a:lnTo>
                    <a:pt x="2457057" y="2125223"/>
                  </a:lnTo>
                  <a:lnTo>
                    <a:pt x="2500255" y="2107698"/>
                  </a:lnTo>
                  <a:lnTo>
                    <a:pt x="2541675" y="2085166"/>
                  </a:lnTo>
                  <a:lnTo>
                    <a:pt x="2580873" y="2057627"/>
                  </a:lnTo>
                  <a:lnTo>
                    <a:pt x="2617403" y="2025081"/>
                  </a:lnTo>
                  <a:lnTo>
                    <a:pt x="2358262" y="1765940"/>
                  </a:lnTo>
                  <a:lnTo>
                    <a:pt x="2340943" y="1777441"/>
                  </a:lnTo>
                  <a:lnTo>
                    <a:pt x="2321242" y="1781275"/>
                  </a:lnTo>
                  <a:lnTo>
                    <a:pt x="2301541" y="1777441"/>
                  </a:lnTo>
                  <a:lnTo>
                    <a:pt x="2284222" y="1765940"/>
                  </a:lnTo>
                  <a:lnTo>
                    <a:pt x="5182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B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35574" y="387422"/>
              <a:ext cx="1968526" cy="60069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350943" y="1422390"/>
              <a:ext cx="1753235" cy="3853815"/>
            </a:xfrm>
            <a:custGeom>
              <a:avLst/>
              <a:gdLst/>
              <a:ahLst/>
              <a:cxnLst/>
              <a:rect l="l" t="t" r="r" b="b"/>
              <a:pathLst>
                <a:path w="1753234" h="3853815">
                  <a:moveTo>
                    <a:pt x="1753157" y="0"/>
                  </a:moveTo>
                  <a:lnTo>
                    <a:pt x="122674" y="1630483"/>
                  </a:lnTo>
                  <a:lnTo>
                    <a:pt x="90127" y="1667014"/>
                  </a:lnTo>
                  <a:lnTo>
                    <a:pt x="62588" y="1706212"/>
                  </a:lnTo>
                  <a:lnTo>
                    <a:pt x="40056" y="1747632"/>
                  </a:lnTo>
                  <a:lnTo>
                    <a:pt x="22531" y="1790830"/>
                  </a:lnTo>
                  <a:lnTo>
                    <a:pt x="10014" y="1835361"/>
                  </a:lnTo>
                  <a:lnTo>
                    <a:pt x="2503" y="1880781"/>
                  </a:lnTo>
                  <a:lnTo>
                    <a:pt x="0" y="1926645"/>
                  </a:lnTo>
                  <a:lnTo>
                    <a:pt x="2503" y="1972509"/>
                  </a:lnTo>
                  <a:lnTo>
                    <a:pt x="10014" y="2017929"/>
                  </a:lnTo>
                  <a:lnTo>
                    <a:pt x="22531" y="2062460"/>
                  </a:lnTo>
                  <a:lnTo>
                    <a:pt x="40056" y="2105657"/>
                  </a:lnTo>
                  <a:lnTo>
                    <a:pt x="62588" y="2147077"/>
                  </a:lnTo>
                  <a:lnTo>
                    <a:pt x="90127" y="2186275"/>
                  </a:lnTo>
                  <a:lnTo>
                    <a:pt x="122674" y="2222806"/>
                  </a:lnTo>
                  <a:lnTo>
                    <a:pt x="1753157" y="3853290"/>
                  </a:lnTo>
                  <a:lnTo>
                    <a:pt x="1753157" y="0"/>
                  </a:lnTo>
                  <a:close/>
                </a:path>
              </a:pathLst>
            </a:custGeom>
            <a:solidFill>
              <a:srgbClr val="50B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7603150" y="10180046"/>
            <a:ext cx="308610" cy="249554"/>
          </a:xfrm>
          <a:custGeom>
            <a:avLst/>
            <a:gdLst/>
            <a:ahLst/>
            <a:cxnLst/>
            <a:rect l="l" t="t" r="r" b="b"/>
            <a:pathLst>
              <a:path w="308609" h="249554">
                <a:moveTo>
                  <a:pt x="80751" y="4690"/>
                </a:moveTo>
                <a:lnTo>
                  <a:pt x="0" y="4690"/>
                </a:lnTo>
                <a:lnTo>
                  <a:pt x="0" y="47914"/>
                </a:lnTo>
                <a:lnTo>
                  <a:pt x="32501" y="47914"/>
                </a:lnTo>
                <a:lnTo>
                  <a:pt x="32501" y="248955"/>
                </a:lnTo>
                <a:lnTo>
                  <a:pt x="80751" y="248955"/>
                </a:lnTo>
                <a:lnTo>
                  <a:pt x="80751" y="4690"/>
                </a:lnTo>
                <a:close/>
              </a:path>
              <a:path w="308609" h="249554">
                <a:moveTo>
                  <a:pt x="217561" y="0"/>
                </a:moveTo>
                <a:lnTo>
                  <a:pt x="175845" y="8209"/>
                </a:lnTo>
                <a:lnTo>
                  <a:pt x="138778" y="50825"/>
                </a:lnTo>
                <a:lnTo>
                  <a:pt x="128391" y="96227"/>
                </a:lnTo>
                <a:lnTo>
                  <a:pt x="127092" y="123640"/>
                </a:lnTo>
                <a:lnTo>
                  <a:pt x="128391" y="151220"/>
                </a:lnTo>
                <a:lnTo>
                  <a:pt x="138778" y="196957"/>
                </a:lnTo>
                <a:lnTo>
                  <a:pt x="160139" y="229626"/>
                </a:lnTo>
                <a:lnTo>
                  <a:pt x="194986" y="246212"/>
                </a:lnTo>
                <a:lnTo>
                  <a:pt x="217561" y="248285"/>
                </a:lnTo>
                <a:lnTo>
                  <a:pt x="240115" y="246212"/>
                </a:lnTo>
                <a:lnTo>
                  <a:pt x="259193" y="239992"/>
                </a:lnTo>
                <a:lnTo>
                  <a:pt x="274795" y="229626"/>
                </a:lnTo>
                <a:lnTo>
                  <a:pt x="286920" y="215113"/>
                </a:lnTo>
                <a:lnTo>
                  <a:pt x="292204" y="204726"/>
                </a:lnTo>
                <a:lnTo>
                  <a:pt x="217561" y="204726"/>
                </a:lnTo>
                <a:lnTo>
                  <a:pt x="208744" y="204077"/>
                </a:lnTo>
                <a:lnTo>
                  <a:pt x="178274" y="174675"/>
                </a:lnTo>
                <a:lnTo>
                  <a:pt x="173520" y="135870"/>
                </a:lnTo>
                <a:lnTo>
                  <a:pt x="173332" y="123640"/>
                </a:lnTo>
                <a:lnTo>
                  <a:pt x="173520" y="111745"/>
                </a:lnTo>
                <a:lnTo>
                  <a:pt x="178400" y="73945"/>
                </a:lnTo>
                <a:lnTo>
                  <a:pt x="208744" y="44229"/>
                </a:lnTo>
                <a:lnTo>
                  <a:pt x="217561" y="43558"/>
                </a:lnTo>
                <a:lnTo>
                  <a:pt x="292425" y="43558"/>
                </a:lnTo>
                <a:lnTo>
                  <a:pt x="286920" y="32836"/>
                </a:lnTo>
                <a:lnTo>
                  <a:pt x="274795" y="18470"/>
                </a:lnTo>
                <a:lnTo>
                  <a:pt x="259193" y="8209"/>
                </a:lnTo>
                <a:lnTo>
                  <a:pt x="240115" y="2052"/>
                </a:lnTo>
                <a:lnTo>
                  <a:pt x="217561" y="0"/>
                </a:lnTo>
                <a:close/>
              </a:path>
              <a:path w="308609" h="249554">
                <a:moveTo>
                  <a:pt x="292425" y="43558"/>
                </a:moveTo>
                <a:lnTo>
                  <a:pt x="217561" y="43558"/>
                </a:lnTo>
                <a:lnTo>
                  <a:pt x="226356" y="44229"/>
                </a:lnTo>
                <a:lnTo>
                  <a:pt x="233979" y="46239"/>
                </a:lnTo>
                <a:lnTo>
                  <a:pt x="258439" y="82091"/>
                </a:lnTo>
                <a:lnTo>
                  <a:pt x="261790" y="123640"/>
                </a:lnTo>
                <a:lnTo>
                  <a:pt x="261601" y="135870"/>
                </a:lnTo>
                <a:lnTo>
                  <a:pt x="256848" y="174675"/>
                </a:lnTo>
                <a:lnTo>
                  <a:pt x="226377" y="204077"/>
                </a:lnTo>
                <a:lnTo>
                  <a:pt x="217561" y="204726"/>
                </a:lnTo>
                <a:lnTo>
                  <a:pt x="292204" y="204726"/>
                </a:lnTo>
                <a:lnTo>
                  <a:pt x="296155" y="196957"/>
                </a:lnTo>
                <a:lnTo>
                  <a:pt x="302752" y="175659"/>
                </a:lnTo>
                <a:lnTo>
                  <a:pt x="306710" y="151220"/>
                </a:lnTo>
                <a:lnTo>
                  <a:pt x="308029" y="123640"/>
                </a:lnTo>
                <a:lnTo>
                  <a:pt x="306710" y="96227"/>
                </a:lnTo>
                <a:lnTo>
                  <a:pt x="302752" y="71955"/>
                </a:lnTo>
                <a:lnTo>
                  <a:pt x="296155" y="50825"/>
                </a:lnTo>
                <a:lnTo>
                  <a:pt x="292425" y="43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02218" y="10292210"/>
            <a:ext cx="6258691" cy="3417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5589" y="3106083"/>
            <a:ext cx="6662113" cy="4690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5953" y="4186678"/>
            <a:ext cx="15752321" cy="362313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732536" y="0"/>
            <a:ext cx="5372100" cy="6394450"/>
            <a:chOff x="14732536" y="0"/>
            <a:chExt cx="5372100" cy="639445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32536" y="0"/>
              <a:ext cx="5371564" cy="240501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414791" y="0"/>
              <a:ext cx="4642485" cy="2148205"/>
            </a:xfrm>
            <a:custGeom>
              <a:avLst/>
              <a:gdLst/>
              <a:ahLst/>
              <a:cxnLst/>
              <a:rect l="l" t="t" r="r" b="b"/>
              <a:pathLst>
                <a:path w="4642484" h="2148205">
                  <a:moveTo>
                    <a:pt x="4124203" y="0"/>
                  </a:moveTo>
                  <a:lnTo>
                    <a:pt x="2358262" y="1765940"/>
                  </a:lnTo>
                  <a:lnTo>
                    <a:pt x="2617404" y="2025081"/>
                  </a:lnTo>
                  <a:lnTo>
                    <a:pt x="4642486" y="0"/>
                  </a:lnTo>
                  <a:lnTo>
                    <a:pt x="4124203" y="0"/>
                  </a:lnTo>
                  <a:close/>
                </a:path>
                <a:path w="4642484" h="2148205">
                  <a:moveTo>
                    <a:pt x="0" y="0"/>
                  </a:moveTo>
                  <a:lnTo>
                    <a:pt x="2025081" y="2025081"/>
                  </a:lnTo>
                  <a:lnTo>
                    <a:pt x="2061613" y="2057628"/>
                  </a:lnTo>
                  <a:lnTo>
                    <a:pt x="2100811" y="2085167"/>
                  </a:lnTo>
                  <a:lnTo>
                    <a:pt x="2142230" y="2107699"/>
                  </a:lnTo>
                  <a:lnTo>
                    <a:pt x="2185428" y="2125224"/>
                  </a:lnTo>
                  <a:lnTo>
                    <a:pt x="2229959" y="2137741"/>
                  </a:lnTo>
                  <a:lnTo>
                    <a:pt x="2275379" y="2145252"/>
                  </a:lnTo>
                  <a:lnTo>
                    <a:pt x="2321243" y="2147755"/>
                  </a:lnTo>
                  <a:lnTo>
                    <a:pt x="2367107" y="2145252"/>
                  </a:lnTo>
                  <a:lnTo>
                    <a:pt x="2412527" y="2137741"/>
                  </a:lnTo>
                  <a:lnTo>
                    <a:pt x="2457057" y="2125223"/>
                  </a:lnTo>
                  <a:lnTo>
                    <a:pt x="2500255" y="2107698"/>
                  </a:lnTo>
                  <a:lnTo>
                    <a:pt x="2541675" y="2085166"/>
                  </a:lnTo>
                  <a:lnTo>
                    <a:pt x="2580873" y="2057627"/>
                  </a:lnTo>
                  <a:lnTo>
                    <a:pt x="2617403" y="2025081"/>
                  </a:lnTo>
                  <a:lnTo>
                    <a:pt x="2358262" y="1765940"/>
                  </a:lnTo>
                  <a:lnTo>
                    <a:pt x="2340943" y="1777441"/>
                  </a:lnTo>
                  <a:lnTo>
                    <a:pt x="2321242" y="1781275"/>
                  </a:lnTo>
                  <a:lnTo>
                    <a:pt x="2301541" y="1777441"/>
                  </a:lnTo>
                  <a:lnTo>
                    <a:pt x="2284222" y="1765940"/>
                  </a:lnTo>
                  <a:lnTo>
                    <a:pt x="5182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B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35574" y="387422"/>
              <a:ext cx="1968526" cy="60069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350943" y="1422390"/>
              <a:ext cx="1753235" cy="3853815"/>
            </a:xfrm>
            <a:custGeom>
              <a:avLst/>
              <a:gdLst/>
              <a:ahLst/>
              <a:cxnLst/>
              <a:rect l="l" t="t" r="r" b="b"/>
              <a:pathLst>
                <a:path w="1753234" h="3853815">
                  <a:moveTo>
                    <a:pt x="1753157" y="0"/>
                  </a:moveTo>
                  <a:lnTo>
                    <a:pt x="122674" y="1630483"/>
                  </a:lnTo>
                  <a:lnTo>
                    <a:pt x="90127" y="1667014"/>
                  </a:lnTo>
                  <a:lnTo>
                    <a:pt x="62588" y="1706212"/>
                  </a:lnTo>
                  <a:lnTo>
                    <a:pt x="40056" y="1747632"/>
                  </a:lnTo>
                  <a:lnTo>
                    <a:pt x="22531" y="1790830"/>
                  </a:lnTo>
                  <a:lnTo>
                    <a:pt x="10014" y="1835361"/>
                  </a:lnTo>
                  <a:lnTo>
                    <a:pt x="2503" y="1880781"/>
                  </a:lnTo>
                  <a:lnTo>
                    <a:pt x="0" y="1926645"/>
                  </a:lnTo>
                  <a:lnTo>
                    <a:pt x="2503" y="1972509"/>
                  </a:lnTo>
                  <a:lnTo>
                    <a:pt x="10014" y="2017929"/>
                  </a:lnTo>
                  <a:lnTo>
                    <a:pt x="22531" y="2062460"/>
                  </a:lnTo>
                  <a:lnTo>
                    <a:pt x="40056" y="2105657"/>
                  </a:lnTo>
                  <a:lnTo>
                    <a:pt x="62588" y="2147077"/>
                  </a:lnTo>
                  <a:lnTo>
                    <a:pt x="90127" y="2186275"/>
                  </a:lnTo>
                  <a:lnTo>
                    <a:pt x="122674" y="2222806"/>
                  </a:lnTo>
                  <a:lnTo>
                    <a:pt x="1753157" y="3853290"/>
                  </a:lnTo>
                  <a:lnTo>
                    <a:pt x="1753157" y="0"/>
                  </a:lnTo>
                  <a:close/>
                </a:path>
              </a:pathLst>
            </a:custGeom>
            <a:solidFill>
              <a:srgbClr val="50B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7603141" y="10184872"/>
            <a:ext cx="81280" cy="243840"/>
          </a:xfrm>
          <a:custGeom>
            <a:avLst/>
            <a:gdLst/>
            <a:ahLst/>
            <a:cxnLst/>
            <a:rect l="l" t="t" r="r" b="b"/>
            <a:pathLst>
              <a:path w="81280" h="243840">
                <a:moveTo>
                  <a:pt x="80759" y="0"/>
                </a:moveTo>
                <a:lnTo>
                  <a:pt x="0" y="0"/>
                </a:lnTo>
                <a:lnTo>
                  <a:pt x="0" y="43180"/>
                </a:lnTo>
                <a:lnTo>
                  <a:pt x="32499" y="43180"/>
                </a:lnTo>
                <a:lnTo>
                  <a:pt x="32499" y="243840"/>
                </a:lnTo>
                <a:lnTo>
                  <a:pt x="80759" y="243840"/>
                </a:lnTo>
                <a:lnTo>
                  <a:pt x="80759" y="43180"/>
                </a:lnTo>
                <a:lnTo>
                  <a:pt x="807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724539" y="10184872"/>
            <a:ext cx="81280" cy="243840"/>
          </a:xfrm>
          <a:custGeom>
            <a:avLst/>
            <a:gdLst/>
            <a:ahLst/>
            <a:cxnLst/>
            <a:rect l="l" t="t" r="r" b="b"/>
            <a:pathLst>
              <a:path w="81280" h="243840">
                <a:moveTo>
                  <a:pt x="80746" y="0"/>
                </a:moveTo>
                <a:lnTo>
                  <a:pt x="0" y="0"/>
                </a:lnTo>
                <a:lnTo>
                  <a:pt x="0" y="43180"/>
                </a:lnTo>
                <a:lnTo>
                  <a:pt x="32499" y="43180"/>
                </a:lnTo>
                <a:lnTo>
                  <a:pt x="32499" y="243840"/>
                </a:lnTo>
                <a:lnTo>
                  <a:pt x="80746" y="243840"/>
                </a:lnTo>
                <a:lnTo>
                  <a:pt x="80746" y="43180"/>
                </a:lnTo>
                <a:lnTo>
                  <a:pt x="807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02218" y="10292210"/>
            <a:ext cx="6258691" cy="3417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5589" y="3106083"/>
            <a:ext cx="2816517" cy="4690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13453" y="4187307"/>
            <a:ext cx="15350600" cy="268012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732536" y="0"/>
            <a:ext cx="5372100" cy="6394450"/>
            <a:chOff x="14732536" y="0"/>
            <a:chExt cx="5372100" cy="639445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32536" y="0"/>
              <a:ext cx="5371564" cy="240501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414791" y="0"/>
              <a:ext cx="4642485" cy="2148205"/>
            </a:xfrm>
            <a:custGeom>
              <a:avLst/>
              <a:gdLst/>
              <a:ahLst/>
              <a:cxnLst/>
              <a:rect l="l" t="t" r="r" b="b"/>
              <a:pathLst>
                <a:path w="4642484" h="2148205">
                  <a:moveTo>
                    <a:pt x="4124203" y="0"/>
                  </a:moveTo>
                  <a:lnTo>
                    <a:pt x="2358262" y="1765940"/>
                  </a:lnTo>
                  <a:lnTo>
                    <a:pt x="2617404" y="2025081"/>
                  </a:lnTo>
                  <a:lnTo>
                    <a:pt x="4642486" y="0"/>
                  </a:lnTo>
                  <a:lnTo>
                    <a:pt x="4124203" y="0"/>
                  </a:lnTo>
                  <a:close/>
                </a:path>
                <a:path w="4642484" h="2148205">
                  <a:moveTo>
                    <a:pt x="0" y="0"/>
                  </a:moveTo>
                  <a:lnTo>
                    <a:pt x="2025081" y="2025081"/>
                  </a:lnTo>
                  <a:lnTo>
                    <a:pt x="2061613" y="2057628"/>
                  </a:lnTo>
                  <a:lnTo>
                    <a:pt x="2100811" y="2085167"/>
                  </a:lnTo>
                  <a:lnTo>
                    <a:pt x="2142230" y="2107699"/>
                  </a:lnTo>
                  <a:lnTo>
                    <a:pt x="2185428" y="2125224"/>
                  </a:lnTo>
                  <a:lnTo>
                    <a:pt x="2229959" y="2137741"/>
                  </a:lnTo>
                  <a:lnTo>
                    <a:pt x="2275379" y="2145252"/>
                  </a:lnTo>
                  <a:lnTo>
                    <a:pt x="2321243" y="2147755"/>
                  </a:lnTo>
                  <a:lnTo>
                    <a:pt x="2367107" y="2145252"/>
                  </a:lnTo>
                  <a:lnTo>
                    <a:pt x="2412527" y="2137741"/>
                  </a:lnTo>
                  <a:lnTo>
                    <a:pt x="2457057" y="2125223"/>
                  </a:lnTo>
                  <a:lnTo>
                    <a:pt x="2500255" y="2107698"/>
                  </a:lnTo>
                  <a:lnTo>
                    <a:pt x="2541675" y="2085166"/>
                  </a:lnTo>
                  <a:lnTo>
                    <a:pt x="2580873" y="2057627"/>
                  </a:lnTo>
                  <a:lnTo>
                    <a:pt x="2617403" y="2025081"/>
                  </a:lnTo>
                  <a:lnTo>
                    <a:pt x="2358262" y="1765940"/>
                  </a:lnTo>
                  <a:lnTo>
                    <a:pt x="2340943" y="1777441"/>
                  </a:lnTo>
                  <a:lnTo>
                    <a:pt x="2321242" y="1781275"/>
                  </a:lnTo>
                  <a:lnTo>
                    <a:pt x="2301541" y="1777441"/>
                  </a:lnTo>
                  <a:lnTo>
                    <a:pt x="2284222" y="1765940"/>
                  </a:lnTo>
                  <a:lnTo>
                    <a:pt x="5182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B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35574" y="387422"/>
              <a:ext cx="1968526" cy="60069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350943" y="1422390"/>
              <a:ext cx="1753235" cy="3853815"/>
            </a:xfrm>
            <a:custGeom>
              <a:avLst/>
              <a:gdLst/>
              <a:ahLst/>
              <a:cxnLst/>
              <a:rect l="l" t="t" r="r" b="b"/>
              <a:pathLst>
                <a:path w="1753234" h="3853815">
                  <a:moveTo>
                    <a:pt x="1753157" y="0"/>
                  </a:moveTo>
                  <a:lnTo>
                    <a:pt x="122674" y="1630483"/>
                  </a:lnTo>
                  <a:lnTo>
                    <a:pt x="90127" y="1667014"/>
                  </a:lnTo>
                  <a:lnTo>
                    <a:pt x="62588" y="1706212"/>
                  </a:lnTo>
                  <a:lnTo>
                    <a:pt x="40056" y="1747632"/>
                  </a:lnTo>
                  <a:lnTo>
                    <a:pt x="22531" y="1790830"/>
                  </a:lnTo>
                  <a:lnTo>
                    <a:pt x="10014" y="1835361"/>
                  </a:lnTo>
                  <a:lnTo>
                    <a:pt x="2503" y="1880781"/>
                  </a:lnTo>
                  <a:lnTo>
                    <a:pt x="0" y="1926645"/>
                  </a:lnTo>
                  <a:lnTo>
                    <a:pt x="2503" y="1972509"/>
                  </a:lnTo>
                  <a:lnTo>
                    <a:pt x="10014" y="2017929"/>
                  </a:lnTo>
                  <a:lnTo>
                    <a:pt x="22531" y="2062460"/>
                  </a:lnTo>
                  <a:lnTo>
                    <a:pt x="40056" y="2105657"/>
                  </a:lnTo>
                  <a:lnTo>
                    <a:pt x="62588" y="2147077"/>
                  </a:lnTo>
                  <a:lnTo>
                    <a:pt x="90127" y="2186275"/>
                  </a:lnTo>
                  <a:lnTo>
                    <a:pt x="122674" y="2222806"/>
                  </a:lnTo>
                  <a:lnTo>
                    <a:pt x="1753157" y="3853290"/>
                  </a:lnTo>
                  <a:lnTo>
                    <a:pt x="1753157" y="0"/>
                  </a:lnTo>
                  <a:close/>
                </a:path>
              </a:pathLst>
            </a:custGeom>
            <a:solidFill>
              <a:srgbClr val="50B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7603150" y="10179375"/>
            <a:ext cx="290195" cy="250190"/>
          </a:xfrm>
          <a:custGeom>
            <a:avLst/>
            <a:gdLst/>
            <a:ahLst/>
            <a:cxnLst/>
            <a:rect l="l" t="t" r="r" b="b"/>
            <a:pathLst>
              <a:path w="290194" h="250190">
                <a:moveTo>
                  <a:pt x="80751" y="5361"/>
                </a:moveTo>
                <a:lnTo>
                  <a:pt x="0" y="5361"/>
                </a:lnTo>
                <a:lnTo>
                  <a:pt x="0" y="48584"/>
                </a:lnTo>
                <a:lnTo>
                  <a:pt x="32501" y="48584"/>
                </a:lnTo>
                <a:lnTo>
                  <a:pt x="32501" y="249625"/>
                </a:lnTo>
                <a:lnTo>
                  <a:pt x="80751" y="249625"/>
                </a:lnTo>
                <a:lnTo>
                  <a:pt x="80751" y="5361"/>
                </a:lnTo>
                <a:close/>
              </a:path>
              <a:path w="290194" h="250190">
                <a:moveTo>
                  <a:pt x="277453" y="39873"/>
                </a:moveTo>
                <a:lnTo>
                  <a:pt x="204828" y="39873"/>
                </a:lnTo>
                <a:lnTo>
                  <a:pt x="212661" y="40480"/>
                </a:lnTo>
                <a:lnTo>
                  <a:pt x="219404" y="42302"/>
                </a:lnTo>
                <a:lnTo>
                  <a:pt x="237665" y="76395"/>
                </a:lnTo>
                <a:lnTo>
                  <a:pt x="236869" y="85819"/>
                </a:lnTo>
                <a:lnTo>
                  <a:pt x="218168" y="124226"/>
                </a:lnTo>
                <a:lnTo>
                  <a:pt x="182735" y="161565"/>
                </a:lnTo>
                <a:lnTo>
                  <a:pt x="124412" y="211428"/>
                </a:lnTo>
                <a:lnTo>
                  <a:pt x="124412" y="246275"/>
                </a:lnTo>
                <a:lnTo>
                  <a:pt x="289936" y="246275"/>
                </a:lnTo>
                <a:lnTo>
                  <a:pt x="289936" y="207407"/>
                </a:lnTo>
                <a:lnTo>
                  <a:pt x="191091" y="207407"/>
                </a:lnTo>
                <a:lnTo>
                  <a:pt x="204975" y="195470"/>
                </a:lnTo>
                <a:lnTo>
                  <a:pt x="238335" y="165188"/>
                </a:lnTo>
                <a:lnTo>
                  <a:pt x="263214" y="135158"/>
                </a:lnTo>
                <a:lnTo>
                  <a:pt x="281056" y="99264"/>
                </a:lnTo>
                <a:lnTo>
                  <a:pt x="284575" y="73715"/>
                </a:lnTo>
                <a:lnTo>
                  <a:pt x="283297" y="57945"/>
                </a:lnTo>
                <a:lnTo>
                  <a:pt x="279465" y="43810"/>
                </a:lnTo>
                <a:lnTo>
                  <a:pt x="277453" y="39873"/>
                </a:lnTo>
                <a:close/>
              </a:path>
              <a:path w="290194" h="250190">
                <a:moveTo>
                  <a:pt x="205498" y="0"/>
                </a:moveTo>
                <a:lnTo>
                  <a:pt x="160013" y="11685"/>
                </a:lnTo>
                <a:lnTo>
                  <a:pt x="130694" y="46406"/>
                </a:lnTo>
                <a:lnTo>
                  <a:pt x="124077" y="81756"/>
                </a:lnTo>
                <a:lnTo>
                  <a:pt x="169646" y="81756"/>
                </a:lnTo>
                <a:lnTo>
                  <a:pt x="170358" y="72563"/>
                </a:lnTo>
                <a:lnTo>
                  <a:pt x="172159" y="64416"/>
                </a:lnTo>
                <a:lnTo>
                  <a:pt x="204828" y="39873"/>
                </a:lnTo>
                <a:lnTo>
                  <a:pt x="277453" y="39873"/>
                </a:lnTo>
                <a:lnTo>
                  <a:pt x="273078" y="31307"/>
                </a:lnTo>
                <a:lnTo>
                  <a:pt x="264135" y="20439"/>
                </a:lnTo>
                <a:lnTo>
                  <a:pt x="252806" y="11497"/>
                </a:lnTo>
                <a:lnTo>
                  <a:pt x="239257" y="5109"/>
                </a:lnTo>
                <a:lnTo>
                  <a:pt x="223487" y="1277"/>
                </a:lnTo>
                <a:lnTo>
                  <a:pt x="205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02218" y="10292210"/>
            <a:ext cx="6258691" cy="34176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5589" y="3106083"/>
            <a:ext cx="4948733" cy="5051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19297" y="4186678"/>
            <a:ext cx="15677377" cy="174151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732536" y="0"/>
            <a:ext cx="5372100" cy="6394450"/>
            <a:chOff x="14732536" y="0"/>
            <a:chExt cx="5372100" cy="639445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32536" y="0"/>
              <a:ext cx="5371564" cy="240501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414791" y="0"/>
              <a:ext cx="4642485" cy="2148205"/>
            </a:xfrm>
            <a:custGeom>
              <a:avLst/>
              <a:gdLst/>
              <a:ahLst/>
              <a:cxnLst/>
              <a:rect l="l" t="t" r="r" b="b"/>
              <a:pathLst>
                <a:path w="4642484" h="2148205">
                  <a:moveTo>
                    <a:pt x="4124203" y="0"/>
                  </a:moveTo>
                  <a:lnTo>
                    <a:pt x="2358262" y="1765940"/>
                  </a:lnTo>
                  <a:lnTo>
                    <a:pt x="2617404" y="2025081"/>
                  </a:lnTo>
                  <a:lnTo>
                    <a:pt x="4642486" y="0"/>
                  </a:lnTo>
                  <a:lnTo>
                    <a:pt x="4124203" y="0"/>
                  </a:lnTo>
                  <a:close/>
                </a:path>
                <a:path w="4642484" h="2148205">
                  <a:moveTo>
                    <a:pt x="0" y="0"/>
                  </a:moveTo>
                  <a:lnTo>
                    <a:pt x="2025081" y="2025081"/>
                  </a:lnTo>
                  <a:lnTo>
                    <a:pt x="2061613" y="2057628"/>
                  </a:lnTo>
                  <a:lnTo>
                    <a:pt x="2100811" y="2085167"/>
                  </a:lnTo>
                  <a:lnTo>
                    <a:pt x="2142230" y="2107699"/>
                  </a:lnTo>
                  <a:lnTo>
                    <a:pt x="2185428" y="2125224"/>
                  </a:lnTo>
                  <a:lnTo>
                    <a:pt x="2229959" y="2137741"/>
                  </a:lnTo>
                  <a:lnTo>
                    <a:pt x="2275379" y="2145252"/>
                  </a:lnTo>
                  <a:lnTo>
                    <a:pt x="2321243" y="2147755"/>
                  </a:lnTo>
                  <a:lnTo>
                    <a:pt x="2367107" y="2145252"/>
                  </a:lnTo>
                  <a:lnTo>
                    <a:pt x="2412527" y="2137741"/>
                  </a:lnTo>
                  <a:lnTo>
                    <a:pt x="2457057" y="2125223"/>
                  </a:lnTo>
                  <a:lnTo>
                    <a:pt x="2500255" y="2107698"/>
                  </a:lnTo>
                  <a:lnTo>
                    <a:pt x="2541675" y="2085166"/>
                  </a:lnTo>
                  <a:lnTo>
                    <a:pt x="2580873" y="2057627"/>
                  </a:lnTo>
                  <a:lnTo>
                    <a:pt x="2617403" y="2025081"/>
                  </a:lnTo>
                  <a:lnTo>
                    <a:pt x="2358262" y="1765940"/>
                  </a:lnTo>
                  <a:lnTo>
                    <a:pt x="2340943" y="1777441"/>
                  </a:lnTo>
                  <a:lnTo>
                    <a:pt x="2321242" y="1781275"/>
                  </a:lnTo>
                  <a:lnTo>
                    <a:pt x="2301541" y="1777441"/>
                  </a:lnTo>
                  <a:lnTo>
                    <a:pt x="2284222" y="1765940"/>
                  </a:lnTo>
                  <a:lnTo>
                    <a:pt x="5182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B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35574" y="387422"/>
              <a:ext cx="1968526" cy="60069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350943" y="1422390"/>
              <a:ext cx="1753235" cy="3853815"/>
            </a:xfrm>
            <a:custGeom>
              <a:avLst/>
              <a:gdLst/>
              <a:ahLst/>
              <a:cxnLst/>
              <a:rect l="l" t="t" r="r" b="b"/>
              <a:pathLst>
                <a:path w="1753234" h="3853815">
                  <a:moveTo>
                    <a:pt x="1753157" y="0"/>
                  </a:moveTo>
                  <a:lnTo>
                    <a:pt x="122674" y="1630483"/>
                  </a:lnTo>
                  <a:lnTo>
                    <a:pt x="90127" y="1667014"/>
                  </a:lnTo>
                  <a:lnTo>
                    <a:pt x="62588" y="1706212"/>
                  </a:lnTo>
                  <a:lnTo>
                    <a:pt x="40056" y="1747632"/>
                  </a:lnTo>
                  <a:lnTo>
                    <a:pt x="22531" y="1790830"/>
                  </a:lnTo>
                  <a:lnTo>
                    <a:pt x="10014" y="1835361"/>
                  </a:lnTo>
                  <a:lnTo>
                    <a:pt x="2503" y="1880781"/>
                  </a:lnTo>
                  <a:lnTo>
                    <a:pt x="0" y="1926645"/>
                  </a:lnTo>
                  <a:lnTo>
                    <a:pt x="2503" y="1972509"/>
                  </a:lnTo>
                  <a:lnTo>
                    <a:pt x="10014" y="2017929"/>
                  </a:lnTo>
                  <a:lnTo>
                    <a:pt x="22531" y="2062460"/>
                  </a:lnTo>
                  <a:lnTo>
                    <a:pt x="40056" y="2105657"/>
                  </a:lnTo>
                  <a:lnTo>
                    <a:pt x="62588" y="2147077"/>
                  </a:lnTo>
                  <a:lnTo>
                    <a:pt x="90127" y="2186275"/>
                  </a:lnTo>
                  <a:lnTo>
                    <a:pt x="122674" y="2222806"/>
                  </a:lnTo>
                  <a:lnTo>
                    <a:pt x="1753157" y="3853290"/>
                  </a:lnTo>
                  <a:lnTo>
                    <a:pt x="1753157" y="0"/>
                  </a:lnTo>
                  <a:close/>
                </a:path>
              </a:pathLst>
            </a:custGeom>
            <a:solidFill>
              <a:srgbClr val="50B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7603150" y="10179040"/>
            <a:ext cx="290830" cy="252095"/>
          </a:xfrm>
          <a:custGeom>
            <a:avLst/>
            <a:gdLst/>
            <a:ahLst/>
            <a:cxnLst/>
            <a:rect l="l" t="t" r="r" b="b"/>
            <a:pathLst>
              <a:path w="290830" h="252095">
                <a:moveTo>
                  <a:pt x="80751" y="5696"/>
                </a:moveTo>
                <a:lnTo>
                  <a:pt x="0" y="5696"/>
                </a:lnTo>
                <a:lnTo>
                  <a:pt x="0" y="48919"/>
                </a:lnTo>
                <a:lnTo>
                  <a:pt x="32501" y="48919"/>
                </a:lnTo>
                <a:lnTo>
                  <a:pt x="32501" y="249960"/>
                </a:lnTo>
                <a:lnTo>
                  <a:pt x="80751" y="249960"/>
                </a:lnTo>
                <a:lnTo>
                  <a:pt x="80751" y="5696"/>
                </a:lnTo>
                <a:close/>
              </a:path>
              <a:path w="290830" h="252095">
                <a:moveTo>
                  <a:pt x="169981" y="176245"/>
                </a:moveTo>
                <a:lnTo>
                  <a:pt x="124412" y="176245"/>
                </a:lnTo>
                <a:lnTo>
                  <a:pt x="126485" y="193711"/>
                </a:lnTo>
                <a:lnTo>
                  <a:pt x="149542" y="232537"/>
                </a:lnTo>
                <a:lnTo>
                  <a:pt x="193143" y="250442"/>
                </a:lnTo>
                <a:lnTo>
                  <a:pt x="211195" y="251636"/>
                </a:lnTo>
                <a:lnTo>
                  <a:pt x="223299" y="251091"/>
                </a:lnTo>
                <a:lnTo>
                  <a:pt x="262565" y="237982"/>
                </a:lnTo>
                <a:lnTo>
                  <a:pt x="284094" y="212433"/>
                </a:lnTo>
                <a:lnTo>
                  <a:pt x="210189" y="212433"/>
                </a:lnTo>
                <a:lnTo>
                  <a:pt x="201457" y="211826"/>
                </a:lnTo>
                <a:lnTo>
                  <a:pt x="170924" y="184057"/>
                </a:lnTo>
                <a:lnTo>
                  <a:pt x="169981" y="176245"/>
                </a:lnTo>
                <a:close/>
              </a:path>
              <a:path w="290830" h="252095">
                <a:moveTo>
                  <a:pt x="281369" y="39873"/>
                </a:moveTo>
                <a:lnTo>
                  <a:pt x="207844" y="39873"/>
                </a:lnTo>
                <a:lnTo>
                  <a:pt x="215404" y="40375"/>
                </a:lnTo>
                <a:lnTo>
                  <a:pt x="222001" y="41883"/>
                </a:lnTo>
                <a:lnTo>
                  <a:pt x="227634" y="44396"/>
                </a:lnTo>
                <a:lnTo>
                  <a:pt x="232304" y="47914"/>
                </a:lnTo>
                <a:lnTo>
                  <a:pt x="238112" y="53275"/>
                </a:lnTo>
                <a:lnTo>
                  <a:pt x="241016" y="60759"/>
                </a:lnTo>
                <a:lnTo>
                  <a:pt x="241016" y="70364"/>
                </a:lnTo>
                <a:lnTo>
                  <a:pt x="238042" y="84290"/>
                </a:lnTo>
                <a:lnTo>
                  <a:pt x="229121" y="94237"/>
                </a:lnTo>
                <a:lnTo>
                  <a:pt x="214252" y="100206"/>
                </a:lnTo>
                <a:lnTo>
                  <a:pt x="193436" y="102195"/>
                </a:lnTo>
                <a:lnTo>
                  <a:pt x="183719" y="102195"/>
                </a:lnTo>
                <a:lnTo>
                  <a:pt x="183719" y="140728"/>
                </a:lnTo>
                <a:lnTo>
                  <a:pt x="193436" y="140728"/>
                </a:lnTo>
                <a:lnTo>
                  <a:pt x="205959" y="141273"/>
                </a:lnTo>
                <a:lnTo>
                  <a:pt x="242524" y="161000"/>
                </a:lnTo>
                <a:lnTo>
                  <a:pt x="245707" y="178256"/>
                </a:lnTo>
                <a:lnTo>
                  <a:pt x="245120" y="185460"/>
                </a:lnTo>
                <a:lnTo>
                  <a:pt x="210189" y="212433"/>
                </a:lnTo>
                <a:lnTo>
                  <a:pt x="284094" y="212433"/>
                </a:lnTo>
                <a:lnTo>
                  <a:pt x="285329" y="209983"/>
                </a:lnTo>
                <a:lnTo>
                  <a:pt x="288260" y="201292"/>
                </a:lnTo>
                <a:lnTo>
                  <a:pt x="290019" y="192056"/>
                </a:lnTo>
                <a:lnTo>
                  <a:pt x="290606" y="182277"/>
                </a:lnTo>
                <a:lnTo>
                  <a:pt x="289915" y="170759"/>
                </a:lnTo>
                <a:lnTo>
                  <a:pt x="273643" y="135618"/>
                </a:lnTo>
                <a:lnTo>
                  <a:pt x="249392" y="121294"/>
                </a:lnTo>
                <a:lnTo>
                  <a:pt x="249392" y="119954"/>
                </a:lnTo>
                <a:lnTo>
                  <a:pt x="280030" y="92751"/>
                </a:lnTo>
                <a:lnTo>
                  <a:pt x="286250" y="64668"/>
                </a:lnTo>
                <a:lnTo>
                  <a:pt x="285685" y="55705"/>
                </a:lnTo>
                <a:lnTo>
                  <a:pt x="283988" y="47244"/>
                </a:lnTo>
                <a:lnTo>
                  <a:pt x="281369" y="39873"/>
                </a:lnTo>
                <a:close/>
              </a:path>
              <a:path w="290830" h="252095">
                <a:moveTo>
                  <a:pt x="209184" y="0"/>
                </a:moveTo>
                <a:lnTo>
                  <a:pt x="163133" y="10366"/>
                </a:lnTo>
                <a:lnTo>
                  <a:pt x="134450" y="40417"/>
                </a:lnTo>
                <a:lnTo>
                  <a:pt x="127763" y="70029"/>
                </a:lnTo>
                <a:lnTo>
                  <a:pt x="173667" y="70029"/>
                </a:lnTo>
                <a:lnTo>
                  <a:pt x="174561" y="61317"/>
                </a:lnTo>
                <a:lnTo>
                  <a:pt x="177799" y="54169"/>
                </a:lnTo>
                <a:lnTo>
                  <a:pt x="207844" y="39873"/>
                </a:lnTo>
                <a:lnTo>
                  <a:pt x="281369" y="39873"/>
                </a:lnTo>
                <a:lnTo>
                  <a:pt x="281161" y="39286"/>
                </a:lnTo>
                <a:lnTo>
                  <a:pt x="251068" y="8711"/>
                </a:lnTo>
                <a:lnTo>
                  <a:pt x="220974" y="544"/>
                </a:lnTo>
                <a:lnTo>
                  <a:pt x="209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02218" y="10292210"/>
            <a:ext cx="6258691" cy="3417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8469" y="3106083"/>
            <a:ext cx="5097783" cy="5009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9202" y="4132648"/>
            <a:ext cx="14965427" cy="132121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732536" y="0"/>
            <a:ext cx="5372100" cy="6394450"/>
            <a:chOff x="14732536" y="0"/>
            <a:chExt cx="5372100" cy="639445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32536" y="0"/>
              <a:ext cx="5371564" cy="240501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414791" y="0"/>
              <a:ext cx="4642485" cy="2148205"/>
            </a:xfrm>
            <a:custGeom>
              <a:avLst/>
              <a:gdLst/>
              <a:ahLst/>
              <a:cxnLst/>
              <a:rect l="l" t="t" r="r" b="b"/>
              <a:pathLst>
                <a:path w="4642484" h="2148205">
                  <a:moveTo>
                    <a:pt x="4124203" y="0"/>
                  </a:moveTo>
                  <a:lnTo>
                    <a:pt x="2358262" y="1765940"/>
                  </a:lnTo>
                  <a:lnTo>
                    <a:pt x="2617404" y="2025081"/>
                  </a:lnTo>
                  <a:lnTo>
                    <a:pt x="4642486" y="0"/>
                  </a:lnTo>
                  <a:lnTo>
                    <a:pt x="4124203" y="0"/>
                  </a:lnTo>
                  <a:close/>
                </a:path>
                <a:path w="4642484" h="2148205">
                  <a:moveTo>
                    <a:pt x="0" y="0"/>
                  </a:moveTo>
                  <a:lnTo>
                    <a:pt x="2025081" y="2025081"/>
                  </a:lnTo>
                  <a:lnTo>
                    <a:pt x="2061613" y="2057628"/>
                  </a:lnTo>
                  <a:lnTo>
                    <a:pt x="2100811" y="2085167"/>
                  </a:lnTo>
                  <a:lnTo>
                    <a:pt x="2142230" y="2107699"/>
                  </a:lnTo>
                  <a:lnTo>
                    <a:pt x="2185428" y="2125224"/>
                  </a:lnTo>
                  <a:lnTo>
                    <a:pt x="2229959" y="2137741"/>
                  </a:lnTo>
                  <a:lnTo>
                    <a:pt x="2275379" y="2145252"/>
                  </a:lnTo>
                  <a:lnTo>
                    <a:pt x="2321243" y="2147755"/>
                  </a:lnTo>
                  <a:lnTo>
                    <a:pt x="2367107" y="2145252"/>
                  </a:lnTo>
                  <a:lnTo>
                    <a:pt x="2412527" y="2137741"/>
                  </a:lnTo>
                  <a:lnTo>
                    <a:pt x="2457057" y="2125223"/>
                  </a:lnTo>
                  <a:lnTo>
                    <a:pt x="2500255" y="2107698"/>
                  </a:lnTo>
                  <a:lnTo>
                    <a:pt x="2541675" y="2085166"/>
                  </a:lnTo>
                  <a:lnTo>
                    <a:pt x="2580873" y="2057627"/>
                  </a:lnTo>
                  <a:lnTo>
                    <a:pt x="2617403" y="2025081"/>
                  </a:lnTo>
                  <a:lnTo>
                    <a:pt x="2358262" y="1765940"/>
                  </a:lnTo>
                  <a:lnTo>
                    <a:pt x="2340943" y="1777441"/>
                  </a:lnTo>
                  <a:lnTo>
                    <a:pt x="2321242" y="1781275"/>
                  </a:lnTo>
                  <a:lnTo>
                    <a:pt x="2301541" y="1777441"/>
                  </a:lnTo>
                  <a:lnTo>
                    <a:pt x="2284222" y="1765940"/>
                  </a:lnTo>
                  <a:lnTo>
                    <a:pt x="5182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B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35574" y="387422"/>
              <a:ext cx="1968526" cy="60069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350943" y="1422390"/>
              <a:ext cx="1753235" cy="3853815"/>
            </a:xfrm>
            <a:custGeom>
              <a:avLst/>
              <a:gdLst/>
              <a:ahLst/>
              <a:cxnLst/>
              <a:rect l="l" t="t" r="r" b="b"/>
              <a:pathLst>
                <a:path w="1753234" h="3853815">
                  <a:moveTo>
                    <a:pt x="1753157" y="0"/>
                  </a:moveTo>
                  <a:lnTo>
                    <a:pt x="122674" y="1630483"/>
                  </a:lnTo>
                  <a:lnTo>
                    <a:pt x="90127" y="1667014"/>
                  </a:lnTo>
                  <a:lnTo>
                    <a:pt x="62588" y="1706212"/>
                  </a:lnTo>
                  <a:lnTo>
                    <a:pt x="40056" y="1747632"/>
                  </a:lnTo>
                  <a:lnTo>
                    <a:pt x="22531" y="1790830"/>
                  </a:lnTo>
                  <a:lnTo>
                    <a:pt x="10014" y="1835361"/>
                  </a:lnTo>
                  <a:lnTo>
                    <a:pt x="2503" y="1880781"/>
                  </a:lnTo>
                  <a:lnTo>
                    <a:pt x="0" y="1926645"/>
                  </a:lnTo>
                  <a:lnTo>
                    <a:pt x="2503" y="1972509"/>
                  </a:lnTo>
                  <a:lnTo>
                    <a:pt x="10014" y="2017929"/>
                  </a:lnTo>
                  <a:lnTo>
                    <a:pt x="22531" y="2062460"/>
                  </a:lnTo>
                  <a:lnTo>
                    <a:pt x="40056" y="2105657"/>
                  </a:lnTo>
                  <a:lnTo>
                    <a:pt x="62588" y="2147077"/>
                  </a:lnTo>
                  <a:lnTo>
                    <a:pt x="90127" y="2186275"/>
                  </a:lnTo>
                  <a:lnTo>
                    <a:pt x="122674" y="2222806"/>
                  </a:lnTo>
                  <a:lnTo>
                    <a:pt x="1753157" y="3853290"/>
                  </a:lnTo>
                  <a:lnTo>
                    <a:pt x="1753157" y="0"/>
                  </a:lnTo>
                  <a:close/>
                </a:path>
              </a:pathLst>
            </a:custGeom>
            <a:solidFill>
              <a:srgbClr val="50B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118469" y="6485666"/>
            <a:ext cx="1294130" cy="314325"/>
          </a:xfrm>
          <a:custGeom>
            <a:avLst/>
            <a:gdLst/>
            <a:ahLst/>
            <a:cxnLst/>
            <a:rect l="l" t="t" r="r" b="b"/>
            <a:pathLst>
              <a:path w="1294129" h="314325">
                <a:moveTo>
                  <a:pt x="51097" y="229521"/>
                </a:moveTo>
                <a:lnTo>
                  <a:pt x="0" y="229521"/>
                </a:lnTo>
                <a:lnTo>
                  <a:pt x="837" y="241694"/>
                </a:lnTo>
                <a:lnTo>
                  <a:pt x="20732" y="282399"/>
                </a:lnTo>
                <a:lnTo>
                  <a:pt x="62354" y="307215"/>
                </a:lnTo>
                <a:lnTo>
                  <a:pt x="103033" y="312870"/>
                </a:lnTo>
                <a:lnTo>
                  <a:pt x="118006" y="312137"/>
                </a:lnTo>
                <a:lnTo>
                  <a:pt x="156644" y="301142"/>
                </a:lnTo>
                <a:lnTo>
                  <a:pt x="189058" y="272661"/>
                </a:lnTo>
                <a:lnTo>
                  <a:pt x="103033" y="272661"/>
                </a:lnTo>
                <a:lnTo>
                  <a:pt x="91751" y="271902"/>
                </a:lnTo>
                <a:lnTo>
                  <a:pt x="55600" y="246694"/>
                </a:lnTo>
                <a:lnTo>
                  <a:pt x="52642" y="238526"/>
                </a:lnTo>
                <a:lnTo>
                  <a:pt x="51097" y="229521"/>
                </a:lnTo>
                <a:close/>
              </a:path>
              <a:path w="1294129" h="314325">
                <a:moveTo>
                  <a:pt x="100939" y="15078"/>
                </a:moveTo>
                <a:lnTo>
                  <a:pt x="60338" y="20732"/>
                </a:lnTo>
                <a:lnTo>
                  <a:pt x="20313" y="45155"/>
                </a:lnTo>
                <a:lnTo>
                  <a:pt x="1622" y="85835"/>
                </a:lnTo>
                <a:lnTo>
                  <a:pt x="837" y="98007"/>
                </a:lnTo>
                <a:lnTo>
                  <a:pt x="1622" y="110939"/>
                </a:lnTo>
                <a:lnTo>
                  <a:pt x="19999" y="149210"/>
                </a:lnTo>
                <a:lnTo>
                  <a:pt x="53218" y="169628"/>
                </a:lnTo>
                <a:lnTo>
                  <a:pt x="100729" y="183816"/>
                </a:lnTo>
                <a:lnTo>
                  <a:pt x="110153" y="186591"/>
                </a:lnTo>
                <a:lnTo>
                  <a:pt x="146592" y="206067"/>
                </a:lnTo>
                <a:lnTo>
                  <a:pt x="155387" y="229940"/>
                </a:lnTo>
                <a:lnTo>
                  <a:pt x="154524" y="238945"/>
                </a:lnTo>
                <a:lnTo>
                  <a:pt x="125022" y="269729"/>
                </a:lnTo>
                <a:lnTo>
                  <a:pt x="103033" y="272661"/>
                </a:lnTo>
                <a:lnTo>
                  <a:pt x="189058" y="272661"/>
                </a:lnTo>
                <a:lnTo>
                  <a:pt x="203554" y="227427"/>
                </a:lnTo>
                <a:lnTo>
                  <a:pt x="202742" y="214312"/>
                </a:lnTo>
                <a:lnTo>
                  <a:pt x="183921" y="175622"/>
                </a:lnTo>
                <a:lnTo>
                  <a:pt x="149890" y="154759"/>
                </a:lnTo>
                <a:lnTo>
                  <a:pt x="102352" y="139943"/>
                </a:lnTo>
                <a:lnTo>
                  <a:pt x="93190" y="137168"/>
                </a:lnTo>
                <a:lnTo>
                  <a:pt x="57380" y="118530"/>
                </a:lnTo>
                <a:lnTo>
                  <a:pt x="49422" y="105267"/>
                </a:lnTo>
                <a:lnTo>
                  <a:pt x="49422" y="96332"/>
                </a:lnTo>
                <a:lnTo>
                  <a:pt x="69369" y="61594"/>
                </a:lnTo>
                <a:lnTo>
                  <a:pt x="95913" y="55705"/>
                </a:lnTo>
                <a:lnTo>
                  <a:pt x="187392" y="55705"/>
                </a:lnTo>
                <a:lnTo>
                  <a:pt x="182141" y="47904"/>
                </a:lnTo>
                <a:lnTo>
                  <a:pt x="170047" y="36438"/>
                </a:lnTo>
                <a:lnTo>
                  <a:pt x="155675" y="27093"/>
                </a:lnTo>
                <a:lnTo>
                  <a:pt x="139367" y="20418"/>
                </a:lnTo>
                <a:lnTo>
                  <a:pt x="121121" y="16413"/>
                </a:lnTo>
                <a:lnTo>
                  <a:pt x="100939" y="15078"/>
                </a:lnTo>
                <a:close/>
              </a:path>
              <a:path w="1294129" h="314325">
                <a:moveTo>
                  <a:pt x="187392" y="55705"/>
                </a:moveTo>
                <a:lnTo>
                  <a:pt x="95913" y="55705"/>
                </a:lnTo>
                <a:lnTo>
                  <a:pt x="106672" y="56411"/>
                </a:lnTo>
                <a:lnTo>
                  <a:pt x="116331" y="58532"/>
                </a:lnTo>
                <a:lnTo>
                  <a:pt x="146016" y="86568"/>
                </a:lnTo>
                <a:lnTo>
                  <a:pt x="147430" y="94237"/>
                </a:lnTo>
                <a:lnTo>
                  <a:pt x="200203" y="94237"/>
                </a:lnTo>
                <a:lnTo>
                  <a:pt x="197219" y="76803"/>
                </a:lnTo>
                <a:lnTo>
                  <a:pt x="191198" y="61359"/>
                </a:lnTo>
                <a:lnTo>
                  <a:pt x="187392" y="55705"/>
                </a:lnTo>
                <a:close/>
              </a:path>
              <a:path w="1294129" h="314325">
                <a:moveTo>
                  <a:pt x="307641" y="0"/>
                </a:moveTo>
                <a:lnTo>
                  <a:pt x="259893" y="0"/>
                </a:lnTo>
                <a:lnTo>
                  <a:pt x="259893" y="309938"/>
                </a:lnTo>
                <a:lnTo>
                  <a:pt x="307641" y="309938"/>
                </a:lnTo>
                <a:lnTo>
                  <a:pt x="307641" y="180936"/>
                </a:lnTo>
                <a:lnTo>
                  <a:pt x="308609" y="166356"/>
                </a:lnTo>
                <a:lnTo>
                  <a:pt x="331776" y="126278"/>
                </a:lnTo>
                <a:lnTo>
                  <a:pt x="365859" y="116855"/>
                </a:lnTo>
                <a:lnTo>
                  <a:pt x="456769" y="116855"/>
                </a:lnTo>
                <a:lnTo>
                  <a:pt x="452401" y="109787"/>
                </a:lnTo>
                <a:lnTo>
                  <a:pt x="449197" y="105965"/>
                </a:lnTo>
                <a:lnTo>
                  <a:pt x="307641" y="105965"/>
                </a:lnTo>
                <a:lnTo>
                  <a:pt x="307641" y="0"/>
                </a:lnTo>
                <a:close/>
              </a:path>
              <a:path w="1294129" h="314325">
                <a:moveTo>
                  <a:pt x="456769" y="116855"/>
                </a:moveTo>
                <a:lnTo>
                  <a:pt x="365859" y="116855"/>
                </a:lnTo>
                <a:lnTo>
                  <a:pt x="378555" y="117902"/>
                </a:lnTo>
                <a:lnTo>
                  <a:pt x="389837" y="121043"/>
                </a:lnTo>
                <a:lnTo>
                  <a:pt x="419784" y="153607"/>
                </a:lnTo>
                <a:lnTo>
                  <a:pt x="423658" y="180936"/>
                </a:lnTo>
                <a:lnTo>
                  <a:pt x="423658" y="309938"/>
                </a:lnTo>
                <a:lnTo>
                  <a:pt x="470987" y="309938"/>
                </a:lnTo>
                <a:lnTo>
                  <a:pt x="470987" y="173816"/>
                </a:lnTo>
                <a:lnTo>
                  <a:pt x="470227" y="158686"/>
                </a:lnTo>
                <a:lnTo>
                  <a:pt x="467950" y="144707"/>
                </a:lnTo>
                <a:lnTo>
                  <a:pt x="464154" y="131880"/>
                </a:lnTo>
                <a:lnTo>
                  <a:pt x="458840" y="120205"/>
                </a:lnTo>
                <a:lnTo>
                  <a:pt x="456769" y="116855"/>
                </a:lnTo>
                <a:close/>
              </a:path>
              <a:path w="1294129" h="314325">
                <a:moveTo>
                  <a:pt x="379262" y="75390"/>
                </a:moveTo>
                <a:lnTo>
                  <a:pt x="338216" y="83348"/>
                </a:lnTo>
                <a:lnTo>
                  <a:pt x="307641" y="105965"/>
                </a:lnTo>
                <a:lnTo>
                  <a:pt x="449197" y="105965"/>
                </a:lnTo>
                <a:lnTo>
                  <a:pt x="415543" y="81751"/>
                </a:lnTo>
                <a:lnTo>
                  <a:pt x="379262" y="75390"/>
                </a:lnTo>
                <a:close/>
              </a:path>
              <a:path w="1294129" h="314325">
                <a:moveTo>
                  <a:pt x="634087" y="75390"/>
                </a:moveTo>
                <a:lnTo>
                  <a:pt x="587989" y="83636"/>
                </a:lnTo>
                <a:lnTo>
                  <a:pt x="550215" y="107850"/>
                </a:lnTo>
                <a:lnTo>
                  <a:pt x="525111" y="146042"/>
                </a:lnTo>
                <a:lnTo>
                  <a:pt x="516394" y="194339"/>
                </a:lnTo>
                <a:lnTo>
                  <a:pt x="517327" y="211433"/>
                </a:lnTo>
                <a:lnTo>
                  <a:pt x="531472" y="257164"/>
                </a:lnTo>
                <a:lnTo>
                  <a:pt x="560450" y="290776"/>
                </a:lnTo>
                <a:lnTo>
                  <a:pt x="600894" y="310042"/>
                </a:lnTo>
                <a:lnTo>
                  <a:pt x="631993" y="313707"/>
                </a:lnTo>
                <a:lnTo>
                  <a:pt x="648170" y="312791"/>
                </a:lnTo>
                <a:lnTo>
                  <a:pt x="692305" y="299048"/>
                </a:lnTo>
                <a:lnTo>
                  <a:pt x="724804" y="272243"/>
                </a:lnTo>
                <a:lnTo>
                  <a:pt x="631993" y="272243"/>
                </a:lnTo>
                <a:lnTo>
                  <a:pt x="618145" y="270986"/>
                </a:lnTo>
                <a:lnTo>
                  <a:pt x="583827" y="252138"/>
                </a:lnTo>
                <a:lnTo>
                  <a:pt x="566157" y="211930"/>
                </a:lnTo>
                <a:lnTo>
                  <a:pt x="564979" y="194339"/>
                </a:lnTo>
                <a:lnTo>
                  <a:pt x="565555" y="182271"/>
                </a:lnTo>
                <a:lnTo>
                  <a:pt x="579193" y="143791"/>
                </a:lnTo>
                <a:lnTo>
                  <a:pt x="615449" y="119053"/>
                </a:lnTo>
                <a:lnTo>
                  <a:pt x="633249" y="116855"/>
                </a:lnTo>
                <a:lnTo>
                  <a:pt x="725854" y="116855"/>
                </a:lnTo>
                <a:lnTo>
                  <a:pt x="717959" y="107850"/>
                </a:lnTo>
                <a:lnTo>
                  <a:pt x="680185" y="83636"/>
                </a:lnTo>
                <a:lnTo>
                  <a:pt x="650238" y="76306"/>
                </a:lnTo>
                <a:lnTo>
                  <a:pt x="634087" y="75390"/>
                </a:lnTo>
                <a:close/>
              </a:path>
              <a:path w="1294129" h="314325">
                <a:moveTo>
                  <a:pt x="725854" y="116855"/>
                </a:moveTo>
                <a:lnTo>
                  <a:pt x="633249" y="116855"/>
                </a:lnTo>
                <a:lnTo>
                  <a:pt x="642307" y="117404"/>
                </a:lnTo>
                <a:lnTo>
                  <a:pt x="651050" y="119053"/>
                </a:lnTo>
                <a:lnTo>
                  <a:pt x="687933" y="143791"/>
                </a:lnTo>
                <a:lnTo>
                  <a:pt x="702174" y="182271"/>
                </a:lnTo>
                <a:lnTo>
                  <a:pt x="702776" y="194339"/>
                </a:lnTo>
                <a:lnTo>
                  <a:pt x="702148" y="206433"/>
                </a:lnTo>
                <a:lnTo>
                  <a:pt x="687305" y="245306"/>
                </a:lnTo>
                <a:lnTo>
                  <a:pt x="649793" y="270044"/>
                </a:lnTo>
                <a:lnTo>
                  <a:pt x="631993" y="272243"/>
                </a:lnTo>
                <a:lnTo>
                  <a:pt x="724804" y="272243"/>
                </a:lnTo>
                <a:lnTo>
                  <a:pt x="747697" y="227846"/>
                </a:lnTo>
                <a:lnTo>
                  <a:pt x="751780" y="194339"/>
                </a:lnTo>
                <a:lnTo>
                  <a:pt x="750811" y="177245"/>
                </a:lnTo>
                <a:lnTo>
                  <a:pt x="747897" y="161120"/>
                </a:lnTo>
                <a:lnTo>
                  <a:pt x="743063" y="146042"/>
                </a:lnTo>
                <a:lnTo>
                  <a:pt x="736283" y="131933"/>
                </a:lnTo>
                <a:lnTo>
                  <a:pt x="727782" y="119053"/>
                </a:lnTo>
                <a:lnTo>
                  <a:pt x="725854" y="116855"/>
                </a:lnTo>
                <a:close/>
              </a:path>
              <a:path w="1294129" h="314325">
                <a:moveTo>
                  <a:pt x="892381" y="75390"/>
                </a:moveTo>
                <a:lnTo>
                  <a:pt x="849581" y="83871"/>
                </a:lnTo>
                <a:lnTo>
                  <a:pt x="814477" y="108164"/>
                </a:lnTo>
                <a:lnTo>
                  <a:pt x="791075" y="145833"/>
                </a:lnTo>
                <a:lnTo>
                  <a:pt x="783065" y="193501"/>
                </a:lnTo>
                <a:lnTo>
                  <a:pt x="783955" y="210438"/>
                </a:lnTo>
                <a:lnTo>
                  <a:pt x="797305" y="255908"/>
                </a:lnTo>
                <a:lnTo>
                  <a:pt x="824948" y="290148"/>
                </a:lnTo>
                <a:lnTo>
                  <a:pt x="863062" y="309938"/>
                </a:lnTo>
                <a:lnTo>
                  <a:pt x="891962" y="313707"/>
                </a:lnTo>
                <a:lnTo>
                  <a:pt x="904972" y="313027"/>
                </a:lnTo>
                <a:lnTo>
                  <a:pt x="949185" y="297006"/>
                </a:lnTo>
                <a:lnTo>
                  <a:pt x="971959" y="275174"/>
                </a:lnTo>
                <a:lnTo>
                  <a:pt x="1020126" y="275174"/>
                </a:lnTo>
                <a:lnTo>
                  <a:pt x="1020126" y="272243"/>
                </a:lnTo>
                <a:lnTo>
                  <a:pt x="902014" y="272243"/>
                </a:lnTo>
                <a:lnTo>
                  <a:pt x="893114" y="271667"/>
                </a:lnTo>
                <a:lnTo>
                  <a:pt x="853220" y="251301"/>
                </a:lnTo>
                <a:lnTo>
                  <a:pt x="834477" y="215909"/>
                </a:lnTo>
                <a:lnTo>
                  <a:pt x="832068" y="193501"/>
                </a:lnTo>
                <a:lnTo>
                  <a:pt x="832671" y="181983"/>
                </a:lnTo>
                <a:lnTo>
                  <a:pt x="847094" y="144210"/>
                </a:lnTo>
                <a:lnTo>
                  <a:pt x="884213" y="119158"/>
                </a:lnTo>
                <a:lnTo>
                  <a:pt x="1020126" y="116855"/>
                </a:lnTo>
                <a:lnTo>
                  <a:pt x="1020126" y="111410"/>
                </a:lnTo>
                <a:lnTo>
                  <a:pt x="971959" y="111410"/>
                </a:lnTo>
                <a:lnTo>
                  <a:pt x="964892" y="103661"/>
                </a:lnTo>
                <a:lnTo>
                  <a:pt x="956672" y="96750"/>
                </a:lnTo>
                <a:lnTo>
                  <a:pt x="914788" y="77903"/>
                </a:lnTo>
                <a:lnTo>
                  <a:pt x="903637" y="76018"/>
                </a:lnTo>
                <a:lnTo>
                  <a:pt x="892381" y="75390"/>
                </a:lnTo>
                <a:close/>
              </a:path>
              <a:path w="1294129" h="314325">
                <a:moveTo>
                  <a:pt x="1020126" y="275174"/>
                </a:moveTo>
                <a:lnTo>
                  <a:pt x="971959" y="275174"/>
                </a:lnTo>
                <a:lnTo>
                  <a:pt x="971959" y="309938"/>
                </a:lnTo>
                <a:lnTo>
                  <a:pt x="1020126" y="309938"/>
                </a:lnTo>
                <a:lnTo>
                  <a:pt x="1020126" y="275174"/>
                </a:lnTo>
                <a:close/>
              </a:path>
              <a:path w="1294129" h="314325">
                <a:moveTo>
                  <a:pt x="1020126" y="116855"/>
                </a:moveTo>
                <a:lnTo>
                  <a:pt x="902014" y="116855"/>
                </a:lnTo>
                <a:lnTo>
                  <a:pt x="911071" y="117430"/>
                </a:lnTo>
                <a:lnTo>
                  <a:pt x="919814" y="119158"/>
                </a:lnTo>
                <a:lnTo>
                  <a:pt x="956698" y="144602"/>
                </a:lnTo>
                <a:lnTo>
                  <a:pt x="971331" y="182795"/>
                </a:lnTo>
                <a:lnTo>
                  <a:pt x="971959" y="194339"/>
                </a:lnTo>
                <a:lnTo>
                  <a:pt x="971331" y="205909"/>
                </a:lnTo>
                <a:lnTo>
                  <a:pt x="956698" y="244495"/>
                </a:lnTo>
                <a:lnTo>
                  <a:pt x="919814" y="269939"/>
                </a:lnTo>
                <a:lnTo>
                  <a:pt x="902014" y="272243"/>
                </a:lnTo>
                <a:lnTo>
                  <a:pt x="1020126" y="272243"/>
                </a:lnTo>
                <a:lnTo>
                  <a:pt x="1020126" y="116855"/>
                </a:lnTo>
                <a:close/>
              </a:path>
              <a:path w="1294129" h="314325">
                <a:moveTo>
                  <a:pt x="1020126" y="0"/>
                </a:moveTo>
                <a:lnTo>
                  <a:pt x="971959" y="0"/>
                </a:lnTo>
                <a:lnTo>
                  <a:pt x="971959" y="111410"/>
                </a:lnTo>
                <a:lnTo>
                  <a:pt x="1020126" y="111410"/>
                </a:lnTo>
                <a:lnTo>
                  <a:pt x="1020126" y="0"/>
                </a:lnTo>
                <a:close/>
              </a:path>
              <a:path w="1294129" h="314325">
                <a:moveTo>
                  <a:pt x="1130587" y="0"/>
                </a:moveTo>
                <a:lnTo>
                  <a:pt x="1082840" y="0"/>
                </a:lnTo>
                <a:lnTo>
                  <a:pt x="1082840" y="309938"/>
                </a:lnTo>
                <a:lnTo>
                  <a:pt x="1130587" y="309938"/>
                </a:lnTo>
                <a:lnTo>
                  <a:pt x="1130587" y="180936"/>
                </a:lnTo>
                <a:lnTo>
                  <a:pt x="1131555" y="166356"/>
                </a:lnTo>
                <a:lnTo>
                  <a:pt x="1154722" y="126278"/>
                </a:lnTo>
                <a:lnTo>
                  <a:pt x="1188805" y="116855"/>
                </a:lnTo>
                <a:lnTo>
                  <a:pt x="1279715" y="116855"/>
                </a:lnTo>
                <a:lnTo>
                  <a:pt x="1275347" y="109787"/>
                </a:lnTo>
                <a:lnTo>
                  <a:pt x="1272143" y="105965"/>
                </a:lnTo>
                <a:lnTo>
                  <a:pt x="1130587" y="105965"/>
                </a:lnTo>
                <a:lnTo>
                  <a:pt x="1130587" y="0"/>
                </a:lnTo>
                <a:close/>
              </a:path>
              <a:path w="1294129" h="314325">
                <a:moveTo>
                  <a:pt x="1279715" y="116855"/>
                </a:moveTo>
                <a:lnTo>
                  <a:pt x="1188805" y="116855"/>
                </a:lnTo>
                <a:lnTo>
                  <a:pt x="1201501" y="117902"/>
                </a:lnTo>
                <a:lnTo>
                  <a:pt x="1212783" y="121043"/>
                </a:lnTo>
                <a:lnTo>
                  <a:pt x="1242730" y="153607"/>
                </a:lnTo>
                <a:lnTo>
                  <a:pt x="1246604" y="180936"/>
                </a:lnTo>
                <a:lnTo>
                  <a:pt x="1246604" y="309938"/>
                </a:lnTo>
                <a:lnTo>
                  <a:pt x="1293933" y="309938"/>
                </a:lnTo>
                <a:lnTo>
                  <a:pt x="1293933" y="173816"/>
                </a:lnTo>
                <a:lnTo>
                  <a:pt x="1293174" y="158686"/>
                </a:lnTo>
                <a:lnTo>
                  <a:pt x="1290896" y="144707"/>
                </a:lnTo>
                <a:lnTo>
                  <a:pt x="1287100" y="131880"/>
                </a:lnTo>
                <a:lnTo>
                  <a:pt x="1281786" y="120205"/>
                </a:lnTo>
                <a:lnTo>
                  <a:pt x="1279715" y="116855"/>
                </a:lnTo>
                <a:close/>
              </a:path>
              <a:path w="1294129" h="314325">
                <a:moveTo>
                  <a:pt x="1202208" y="75390"/>
                </a:moveTo>
                <a:lnTo>
                  <a:pt x="1161162" y="83348"/>
                </a:lnTo>
                <a:lnTo>
                  <a:pt x="1130587" y="105965"/>
                </a:lnTo>
                <a:lnTo>
                  <a:pt x="1272143" y="105965"/>
                </a:lnTo>
                <a:lnTo>
                  <a:pt x="1238489" y="81751"/>
                </a:lnTo>
                <a:lnTo>
                  <a:pt x="1202208" y="7539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89202" y="7434119"/>
            <a:ext cx="15643275" cy="1318075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7603150" y="10184737"/>
            <a:ext cx="318770" cy="244475"/>
          </a:xfrm>
          <a:custGeom>
            <a:avLst/>
            <a:gdLst/>
            <a:ahLst/>
            <a:cxnLst/>
            <a:rect l="l" t="t" r="r" b="b"/>
            <a:pathLst>
              <a:path w="318769" h="244475">
                <a:moveTo>
                  <a:pt x="80751" y="0"/>
                </a:moveTo>
                <a:lnTo>
                  <a:pt x="0" y="0"/>
                </a:lnTo>
                <a:lnTo>
                  <a:pt x="0" y="43223"/>
                </a:lnTo>
                <a:lnTo>
                  <a:pt x="32501" y="43223"/>
                </a:lnTo>
                <a:lnTo>
                  <a:pt x="32501" y="244264"/>
                </a:lnTo>
                <a:lnTo>
                  <a:pt x="80751" y="244264"/>
                </a:lnTo>
                <a:lnTo>
                  <a:pt x="80751" y="0"/>
                </a:lnTo>
                <a:close/>
              </a:path>
              <a:path w="318769" h="244475">
                <a:moveTo>
                  <a:pt x="289266" y="196685"/>
                </a:moveTo>
                <a:lnTo>
                  <a:pt x="242356" y="196685"/>
                </a:lnTo>
                <a:lnTo>
                  <a:pt x="242356" y="244264"/>
                </a:lnTo>
                <a:lnTo>
                  <a:pt x="289266" y="244264"/>
                </a:lnTo>
                <a:lnTo>
                  <a:pt x="289266" y="196685"/>
                </a:lnTo>
                <a:close/>
              </a:path>
              <a:path w="318769" h="244475">
                <a:moveTo>
                  <a:pt x="289266" y="3015"/>
                </a:moveTo>
                <a:lnTo>
                  <a:pt x="234649" y="3015"/>
                </a:lnTo>
                <a:lnTo>
                  <a:pt x="125082" y="159827"/>
                </a:lnTo>
                <a:lnTo>
                  <a:pt x="125082" y="196685"/>
                </a:lnTo>
                <a:lnTo>
                  <a:pt x="318752" y="196685"/>
                </a:lnTo>
                <a:lnTo>
                  <a:pt x="318752" y="155806"/>
                </a:lnTo>
                <a:lnTo>
                  <a:pt x="176683" y="155806"/>
                </a:lnTo>
                <a:lnTo>
                  <a:pt x="245372" y="53275"/>
                </a:lnTo>
                <a:lnTo>
                  <a:pt x="289266" y="53275"/>
                </a:lnTo>
                <a:lnTo>
                  <a:pt x="289266" y="3015"/>
                </a:lnTo>
                <a:close/>
              </a:path>
              <a:path w="318769" h="244475">
                <a:moveTo>
                  <a:pt x="289266" y="53275"/>
                </a:moveTo>
                <a:lnTo>
                  <a:pt x="245372" y="53275"/>
                </a:lnTo>
                <a:lnTo>
                  <a:pt x="245372" y="155806"/>
                </a:lnTo>
                <a:lnTo>
                  <a:pt x="289266" y="155806"/>
                </a:lnTo>
                <a:lnTo>
                  <a:pt x="289266" y="532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02218" y="10292210"/>
            <a:ext cx="6258691" cy="3417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8469" y="3187337"/>
            <a:ext cx="2313617" cy="3137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13453" y="4186678"/>
            <a:ext cx="15747990" cy="268075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732536" y="0"/>
            <a:ext cx="5372100" cy="6394450"/>
            <a:chOff x="14732536" y="0"/>
            <a:chExt cx="5372100" cy="639445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32536" y="0"/>
              <a:ext cx="5371564" cy="240501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414791" y="0"/>
              <a:ext cx="4642485" cy="2148205"/>
            </a:xfrm>
            <a:custGeom>
              <a:avLst/>
              <a:gdLst/>
              <a:ahLst/>
              <a:cxnLst/>
              <a:rect l="l" t="t" r="r" b="b"/>
              <a:pathLst>
                <a:path w="4642484" h="2148205">
                  <a:moveTo>
                    <a:pt x="4124203" y="0"/>
                  </a:moveTo>
                  <a:lnTo>
                    <a:pt x="2358262" y="1765940"/>
                  </a:lnTo>
                  <a:lnTo>
                    <a:pt x="2617404" y="2025081"/>
                  </a:lnTo>
                  <a:lnTo>
                    <a:pt x="4642486" y="0"/>
                  </a:lnTo>
                  <a:lnTo>
                    <a:pt x="4124203" y="0"/>
                  </a:lnTo>
                  <a:close/>
                </a:path>
                <a:path w="4642484" h="2148205">
                  <a:moveTo>
                    <a:pt x="0" y="0"/>
                  </a:moveTo>
                  <a:lnTo>
                    <a:pt x="2025081" y="2025081"/>
                  </a:lnTo>
                  <a:lnTo>
                    <a:pt x="2061613" y="2057628"/>
                  </a:lnTo>
                  <a:lnTo>
                    <a:pt x="2100811" y="2085167"/>
                  </a:lnTo>
                  <a:lnTo>
                    <a:pt x="2142230" y="2107699"/>
                  </a:lnTo>
                  <a:lnTo>
                    <a:pt x="2185428" y="2125224"/>
                  </a:lnTo>
                  <a:lnTo>
                    <a:pt x="2229959" y="2137741"/>
                  </a:lnTo>
                  <a:lnTo>
                    <a:pt x="2275379" y="2145252"/>
                  </a:lnTo>
                  <a:lnTo>
                    <a:pt x="2321243" y="2147755"/>
                  </a:lnTo>
                  <a:lnTo>
                    <a:pt x="2367107" y="2145252"/>
                  </a:lnTo>
                  <a:lnTo>
                    <a:pt x="2412527" y="2137741"/>
                  </a:lnTo>
                  <a:lnTo>
                    <a:pt x="2457057" y="2125223"/>
                  </a:lnTo>
                  <a:lnTo>
                    <a:pt x="2500255" y="2107698"/>
                  </a:lnTo>
                  <a:lnTo>
                    <a:pt x="2541675" y="2085166"/>
                  </a:lnTo>
                  <a:lnTo>
                    <a:pt x="2580873" y="2057627"/>
                  </a:lnTo>
                  <a:lnTo>
                    <a:pt x="2617403" y="2025081"/>
                  </a:lnTo>
                  <a:lnTo>
                    <a:pt x="2358262" y="1765940"/>
                  </a:lnTo>
                  <a:lnTo>
                    <a:pt x="2340943" y="1777441"/>
                  </a:lnTo>
                  <a:lnTo>
                    <a:pt x="2321242" y="1781275"/>
                  </a:lnTo>
                  <a:lnTo>
                    <a:pt x="2301541" y="1777441"/>
                  </a:lnTo>
                  <a:lnTo>
                    <a:pt x="2284222" y="1765940"/>
                  </a:lnTo>
                  <a:lnTo>
                    <a:pt x="5182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B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35574" y="387422"/>
              <a:ext cx="1968526" cy="60069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350943" y="1422390"/>
              <a:ext cx="1753235" cy="3853815"/>
            </a:xfrm>
            <a:custGeom>
              <a:avLst/>
              <a:gdLst/>
              <a:ahLst/>
              <a:cxnLst/>
              <a:rect l="l" t="t" r="r" b="b"/>
              <a:pathLst>
                <a:path w="1753234" h="3853815">
                  <a:moveTo>
                    <a:pt x="1753157" y="0"/>
                  </a:moveTo>
                  <a:lnTo>
                    <a:pt x="122674" y="1630483"/>
                  </a:lnTo>
                  <a:lnTo>
                    <a:pt x="90127" y="1667014"/>
                  </a:lnTo>
                  <a:lnTo>
                    <a:pt x="62588" y="1706212"/>
                  </a:lnTo>
                  <a:lnTo>
                    <a:pt x="40056" y="1747632"/>
                  </a:lnTo>
                  <a:lnTo>
                    <a:pt x="22531" y="1790830"/>
                  </a:lnTo>
                  <a:lnTo>
                    <a:pt x="10014" y="1835361"/>
                  </a:lnTo>
                  <a:lnTo>
                    <a:pt x="2503" y="1880781"/>
                  </a:lnTo>
                  <a:lnTo>
                    <a:pt x="0" y="1926645"/>
                  </a:lnTo>
                  <a:lnTo>
                    <a:pt x="2503" y="1972509"/>
                  </a:lnTo>
                  <a:lnTo>
                    <a:pt x="10014" y="2017929"/>
                  </a:lnTo>
                  <a:lnTo>
                    <a:pt x="22531" y="2062460"/>
                  </a:lnTo>
                  <a:lnTo>
                    <a:pt x="40056" y="2105657"/>
                  </a:lnTo>
                  <a:lnTo>
                    <a:pt x="62588" y="2147077"/>
                  </a:lnTo>
                  <a:lnTo>
                    <a:pt x="90127" y="2186275"/>
                  </a:lnTo>
                  <a:lnTo>
                    <a:pt x="122674" y="2222806"/>
                  </a:lnTo>
                  <a:lnTo>
                    <a:pt x="1753157" y="3853290"/>
                  </a:lnTo>
                  <a:lnTo>
                    <a:pt x="1753157" y="0"/>
                  </a:lnTo>
                  <a:close/>
                </a:path>
              </a:pathLst>
            </a:custGeom>
            <a:solidFill>
              <a:srgbClr val="50B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7603150" y="10184066"/>
            <a:ext cx="307340" cy="245110"/>
          </a:xfrm>
          <a:custGeom>
            <a:avLst/>
            <a:gdLst/>
            <a:ahLst/>
            <a:cxnLst/>
            <a:rect l="l" t="t" r="r" b="b"/>
            <a:pathLst>
              <a:path w="307340" h="245109">
                <a:moveTo>
                  <a:pt x="80751" y="670"/>
                </a:moveTo>
                <a:lnTo>
                  <a:pt x="0" y="670"/>
                </a:lnTo>
                <a:lnTo>
                  <a:pt x="0" y="43893"/>
                </a:lnTo>
                <a:lnTo>
                  <a:pt x="32501" y="43893"/>
                </a:lnTo>
                <a:lnTo>
                  <a:pt x="32501" y="244934"/>
                </a:lnTo>
                <a:lnTo>
                  <a:pt x="80751" y="244934"/>
                </a:lnTo>
                <a:lnTo>
                  <a:pt x="80751" y="670"/>
                </a:lnTo>
                <a:close/>
              </a:path>
              <a:path w="307340" h="245109">
                <a:moveTo>
                  <a:pt x="181374" y="175910"/>
                </a:moveTo>
                <a:lnTo>
                  <a:pt x="135804" y="175910"/>
                </a:lnTo>
                <a:lnTo>
                  <a:pt x="138548" y="190591"/>
                </a:lnTo>
                <a:lnTo>
                  <a:pt x="161605" y="225836"/>
                </a:lnTo>
                <a:lnTo>
                  <a:pt x="204451" y="243741"/>
                </a:lnTo>
                <a:lnTo>
                  <a:pt x="222587" y="244934"/>
                </a:lnTo>
                <a:lnTo>
                  <a:pt x="241686" y="243469"/>
                </a:lnTo>
                <a:lnTo>
                  <a:pt x="284910" y="221480"/>
                </a:lnTo>
                <a:lnTo>
                  <a:pt x="296206" y="205396"/>
                </a:lnTo>
                <a:lnTo>
                  <a:pt x="221917" y="205396"/>
                </a:lnTo>
                <a:lnTo>
                  <a:pt x="214064" y="204894"/>
                </a:lnTo>
                <a:lnTo>
                  <a:pt x="183384" y="184846"/>
                </a:lnTo>
                <a:lnTo>
                  <a:pt x="181374" y="175910"/>
                </a:lnTo>
                <a:close/>
              </a:path>
              <a:path w="307340" h="245109">
                <a:moveTo>
                  <a:pt x="297795" y="117608"/>
                </a:moveTo>
                <a:lnTo>
                  <a:pt x="221582" y="117608"/>
                </a:lnTo>
                <a:lnTo>
                  <a:pt x="230859" y="118300"/>
                </a:lnTo>
                <a:lnTo>
                  <a:pt x="238922" y="120373"/>
                </a:lnTo>
                <a:lnTo>
                  <a:pt x="261790" y="160162"/>
                </a:lnTo>
                <a:lnTo>
                  <a:pt x="261162" y="169879"/>
                </a:lnTo>
                <a:lnTo>
                  <a:pt x="239257" y="202297"/>
                </a:lnTo>
                <a:lnTo>
                  <a:pt x="221917" y="205396"/>
                </a:lnTo>
                <a:lnTo>
                  <a:pt x="296206" y="205396"/>
                </a:lnTo>
                <a:lnTo>
                  <a:pt x="301496" y="194255"/>
                </a:lnTo>
                <a:lnTo>
                  <a:pt x="305642" y="177816"/>
                </a:lnTo>
                <a:lnTo>
                  <a:pt x="307024" y="159492"/>
                </a:lnTo>
                <a:lnTo>
                  <a:pt x="306543" y="149272"/>
                </a:lnTo>
                <a:lnTo>
                  <a:pt x="305098" y="139388"/>
                </a:lnTo>
                <a:lnTo>
                  <a:pt x="302689" y="129838"/>
                </a:lnTo>
                <a:lnTo>
                  <a:pt x="299318" y="120624"/>
                </a:lnTo>
                <a:lnTo>
                  <a:pt x="297795" y="117608"/>
                </a:lnTo>
                <a:close/>
              </a:path>
              <a:path w="307340" h="245109">
                <a:moveTo>
                  <a:pt x="291276" y="0"/>
                </a:moveTo>
                <a:lnTo>
                  <a:pt x="139825" y="0"/>
                </a:lnTo>
                <a:lnTo>
                  <a:pt x="139825" y="143409"/>
                </a:lnTo>
                <a:lnTo>
                  <a:pt x="184724" y="143409"/>
                </a:lnTo>
                <a:lnTo>
                  <a:pt x="187405" y="135590"/>
                </a:lnTo>
                <a:lnTo>
                  <a:pt x="191872" y="129336"/>
                </a:lnTo>
                <a:lnTo>
                  <a:pt x="204382" y="119954"/>
                </a:lnTo>
                <a:lnTo>
                  <a:pt x="212200" y="117608"/>
                </a:lnTo>
                <a:lnTo>
                  <a:pt x="297795" y="117608"/>
                </a:lnTo>
                <a:lnTo>
                  <a:pt x="294878" y="111829"/>
                </a:lnTo>
                <a:lnTo>
                  <a:pt x="289266" y="103871"/>
                </a:lnTo>
                <a:lnTo>
                  <a:pt x="284157" y="98510"/>
                </a:lnTo>
                <a:lnTo>
                  <a:pt x="182714" y="98510"/>
                </a:lnTo>
                <a:lnTo>
                  <a:pt x="182714" y="41213"/>
                </a:lnTo>
                <a:lnTo>
                  <a:pt x="291276" y="41213"/>
                </a:lnTo>
                <a:lnTo>
                  <a:pt x="291276" y="0"/>
                </a:lnTo>
                <a:close/>
              </a:path>
              <a:path w="307340" h="245109">
                <a:moveTo>
                  <a:pt x="230629" y="78741"/>
                </a:moveTo>
                <a:lnTo>
                  <a:pt x="187405" y="92702"/>
                </a:lnTo>
                <a:lnTo>
                  <a:pt x="182714" y="98510"/>
                </a:lnTo>
                <a:lnTo>
                  <a:pt x="284157" y="98510"/>
                </a:lnTo>
                <a:lnTo>
                  <a:pt x="243424" y="79474"/>
                </a:lnTo>
                <a:lnTo>
                  <a:pt x="230629" y="78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02218" y="10292210"/>
            <a:ext cx="6258691" cy="3417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126" y="4230572"/>
            <a:ext cx="15014402" cy="254823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732536" y="0"/>
            <a:ext cx="5372100" cy="6394450"/>
            <a:chOff x="14732536" y="0"/>
            <a:chExt cx="5372100" cy="63944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32536" y="0"/>
              <a:ext cx="5371564" cy="240501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414791" y="0"/>
              <a:ext cx="4642485" cy="2148205"/>
            </a:xfrm>
            <a:custGeom>
              <a:avLst/>
              <a:gdLst/>
              <a:ahLst/>
              <a:cxnLst/>
              <a:rect l="l" t="t" r="r" b="b"/>
              <a:pathLst>
                <a:path w="4642484" h="2148205">
                  <a:moveTo>
                    <a:pt x="4124203" y="0"/>
                  </a:moveTo>
                  <a:lnTo>
                    <a:pt x="2358262" y="1765940"/>
                  </a:lnTo>
                  <a:lnTo>
                    <a:pt x="2617404" y="2025081"/>
                  </a:lnTo>
                  <a:lnTo>
                    <a:pt x="4642486" y="0"/>
                  </a:lnTo>
                  <a:lnTo>
                    <a:pt x="4124203" y="0"/>
                  </a:lnTo>
                  <a:close/>
                </a:path>
                <a:path w="4642484" h="2148205">
                  <a:moveTo>
                    <a:pt x="0" y="0"/>
                  </a:moveTo>
                  <a:lnTo>
                    <a:pt x="2025081" y="2025081"/>
                  </a:lnTo>
                  <a:lnTo>
                    <a:pt x="2061613" y="2057628"/>
                  </a:lnTo>
                  <a:lnTo>
                    <a:pt x="2100811" y="2085167"/>
                  </a:lnTo>
                  <a:lnTo>
                    <a:pt x="2142230" y="2107699"/>
                  </a:lnTo>
                  <a:lnTo>
                    <a:pt x="2185428" y="2125224"/>
                  </a:lnTo>
                  <a:lnTo>
                    <a:pt x="2229959" y="2137741"/>
                  </a:lnTo>
                  <a:lnTo>
                    <a:pt x="2275379" y="2145252"/>
                  </a:lnTo>
                  <a:lnTo>
                    <a:pt x="2321243" y="2147755"/>
                  </a:lnTo>
                  <a:lnTo>
                    <a:pt x="2367107" y="2145252"/>
                  </a:lnTo>
                  <a:lnTo>
                    <a:pt x="2412527" y="2137741"/>
                  </a:lnTo>
                  <a:lnTo>
                    <a:pt x="2457057" y="2125223"/>
                  </a:lnTo>
                  <a:lnTo>
                    <a:pt x="2500255" y="2107698"/>
                  </a:lnTo>
                  <a:lnTo>
                    <a:pt x="2541675" y="2085166"/>
                  </a:lnTo>
                  <a:lnTo>
                    <a:pt x="2580873" y="2057627"/>
                  </a:lnTo>
                  <a:lnTo>
                    <a:pt x="2617403" y="2025081"/>
                  </a:lnTo>
                  <a:lnTo>
                    <a:pt x="2358262" y="1765940"/>
                  </a:lnTo>
                  <a:lnTo>
                    <a:pt x="2340943" y="1777441"/>
                  </a:lnTo>
                  <a:lnTo>
                    <a:pt x="2321242" y="1781275"/>
                  </a:lnTo>
                  <a:lnTo>
                    <a:pt x="2301541" y="1777441"/>
                  </a:lnTo>
                  <a:lnTo>
                    <a:pt x="2284222" y="1765940"/>
                  </a:lnTo>
                  <a:lnTo>
                    <a:pt x="5182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B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35574" y="387422"/>
              <a:ext cx="1968526" cy="60069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350943" y="1422390"/>
              <a:ext cx="1753235" cy="3853815"/>
            </a:xfrm>
            <a:custGeom>
              <a:avLst/>
              <a:gdLst/>
              <a:ahLst/>
              <a:cxnLst/>
              <a:rect l="l" t="t" r="r" b="b"/>
              <a:pathLst>
                <a:path w="1753234" h="3853815">
                  <a:moveTo>
                    <a:pt x="1753157" y="0"/>
                  </a:moveTo>
                  <a:lnTo>
                    <a:pt x="122674" y="1630483"/>
                  </a:lnTo>
                  <a:lnTo>
                    <a:pt x="90127" y="1667014"/>
                  </a:lnTo>
                  <a:lnTo>
                    <a:pt x="62588" y="1706212"/>
                  </a:lnTo>
                  <a:lnTo>
                    <a:pt x="40056" y="1747632"/>
                  </a:lnTo>
                  <a:lnTo>
                    <a:pt x="22531" y="1790830"/>
                  </a:lnTo>
                  <a:lnTo>
                    <a:pt x="10014" y="1835361"/>
                  </a:lnTo>
                  <a:lnTo>
                    <a:pt x="2503" y="1880781"/>
                  </a:lnTo>
                  <a:lnTo>
                    <a:pt x="0" y="1926645"/>
                  </a:lnTo>
                  <a:lnTo>
                    <a:pt x="2503" y="1972509"/>
                  </a:lnTo>
                  <a:lnTo>
                    <a:pt x="10014" y="2017929"/>
                  </a:lnTo>
                  <a:lnTo>
                    <a:pt x="22531" y="2062460"/>
                  </a:lnTo>
                  <a:lnTo>
                    <a:pt x="40056" y="2105657"/>
                  </a:lnTo>
                  <a:lnTo>
                    <a:pt x="62588" y="2147077"/>
                  </a:lnTo>
                  <a:lnTo>
                    <a:pt x="90127" y="2186275"/>
                  </a:lnTo>
                  <a:lnTo>
                    <a:pt x="122674" y="2222806"/>
                  </a:lnTo>
                  <a:lnTo>
                    <a:pt x="1753157" y="3853290"/>
                  </a:lnTo>
                  <a:lnTo>
                    <a:pt x="1753157" y="0"/>
                  </a:lnTo>
                  <a:close/>
                </a:path>
              </a:pathLst>
            </a:custGeom>
            <a:solidFill>
              <a:srgbClr val="50B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603150" y="10179040"/>
            <a:ext cx="304800" cy="250825"/>
          </a:xfrm>
          <a:custGeom>
            <a:avLst/>
            <a:gdLst/>
            <a:ahLst/>
            <a:cxnLst/>
            <a:rect l="l" t="t" r="r" b="b"/>
            <a:pathLst>
              <a:path w="304800" h="250825">
                <a:moveTo>
                  <a:pt x="80751" y="5696"/>
                </a:moveTo>
                <a:lnTo>
                  <a:pt x="0" y="5696"/>
                </a:lnTo>
                <a:lnTo>
                  <a:pt x="0" y="48919"/>
                </a:lnTo>
                <a:lnTo>
                  <a:pt x="32501" y="48919"/>
                </a:lnTo>
                <a:lnTo>
                  <a:pt x="32501" y="249960"/>
                </a:lnTo>
                <a:lnTo>
                  <a:pt x="80751" y="249960"/>
                </a:lnTo>
                <a:lnTo>
                  <a:pt x="80751" y="5696"/>
                </a:lnTo>
                <a:close/>
              </a:path>
              <a:path w="304800" h="250825">
                <a:moveTo>
                  <a:pt x="220241" y="0"/>
                </a:moveTo>
                <a:lnTo>
                  <a:pt x="180787" y="7874"/>
                </a:lnTo>
                <a:lnTo>
                  <a:pt x="144328" y="48961"/>
                </a:lnTo>
                <a:lnTo>
                  <a:pt x="133773" y="95201"/>
                </a:lnTo>
                <a:lnTo>
                  <a:pt x="132454" y="123975"/>
                </a:lnTo>
                <a:lnTo>
                  <a:pt x="132935" y="143451"/>
                </a:lnTo>
                <a:lnTo>
                  <a:pt x="140160" y="192329"/>
                </a:lnTo>
                <a:lnTo>
                  <a:pt x="158819" y="226757"/>
                </a:lnTo>
                <a:lnTo>
                  <a:pt x="191761" y="246777"/>
                </a:lnTo>
                <a:lnTo>
                  <a:pt x="222922" y="250631"/>
                </a:lnTo>
                <a:lnTo>
                  <a:pt x="235215" y="249981"/>
                </a:lnTo>
                <a:lnTo>
                  <a:pt x="275465" y="234547"/>
                </a:lnTo>
                <a:lnTo>
                  <a:pt x="294920" y="210758"/>
                </a:lnTo>
                <a:lnTo>
                  <a:pt x="220577" y="210758"/>
                </a:lnTo>
                <a:lnTo>
                  <a:pt x="210922" y="210045"/>
                </a:lnTo>
                <a:lnTo>
                  <a:pt x="180452" y="185879"/>
                </a:lnTo>
                <a:lnTo>
                  <a:pt x="177688" y="168204"/>
                </a:lnTo>
                <a:lnTo>
                  <a:pt x="178442" y="158906"/>
                </a:lnTo>
                <a:lnTo>
                  <a:pt x="211048" y="128310"/>
                </a:lnTo>
                <a:lnTo>
                  <a:pt x="219571" y="127661"/>
                </a:lnTo>
                <a:lnTo>
                  <a:pt x="295698" y="127661"/>
                </a:lnTo>
                <a:lnTo>
                  <a:pt x="294962" y="125985"/>
                </a:lnTo>
                <a:lnTo>
                  <a:pt x="289886" y="117609"/>
                </a:lnTo>
                <a:lnTo>
                  <a:pt x="173332" y="117609"/>
                </a:lnTo>
                <a:lnTo>
                  <a:pt x="174149" y="98133"/>
                </a:lnTo>
                <a:lnTo>
                  <a:pt x="184389" y="57296"/>
                </a:lnTo>
                <a:lnTo>
                  <a:pt x="218566" y="38532"/>
                </a:lnTo>
                <a:lnTo>
                  <a:pt x="289007" y="38532"/>
                </a:lnTo>
                <a:lnTo>
                  <a:pt x="283548" y="29234"/>
                </a:lnTo>
                <a:lnTo>
                  <a:pt x="274858" y="19098"/>
                </a:lnTo>
                <a:lnTo>
                  <a:pt x="264156" y="10743"/>
                </a:lnTo>
                <a:lnTo>
                  <a:pt x="251487" y="4774"/>
                </a:lnTo>
                <a:lnTo>
                  <a:pt x="236848" y="1193"/>
                </a:lnTo>
                <a:lnTo>
                  <a:pt x="220241" y="0"/>
                </a:lnTo>
                <a:close/>
              </a:path>
              <a:path w="304800" h="250825">
                <a:moveTo>
                  <a:pt x="295698" y="127661"/>
                </a:moveTo>
                <a:lnTo>
                  <a:pt x="219571" y="127661"/>
                </a:lnTo>
                <a:lnTo>
                  <a:pt x="228849" y="128373"/>
                </a:lnTo>
                <a:lnTo>
                  <a:pt x="236911" y="130509"/>
                </a:lnTo>
                <a:lnTo>
                  <a:pt x="259780" y="169879"/>
                </a:lnTo>
                <a:lnTo>
                  <a:pt x="259109" y="178779"/>
                </a:lnTo>
                <a:lnTo>
                  <a:pt x="229142" y="210066"/>
                </a:lnTo>
                <a:lnTo>
                  <a:pt x="220577" y="210758"/>
                </a:lnTo>
                <a:lnTo>
                  <a:pt x="294920" y="210758"/>
                </a:lnTo>
                <a:lnTo>
                  <a:pt x="304291" y="169879"/>
                </a:lnTo>
                <a:lnTo>
                  <a:pt x="304311" y="168204"/>
                </a:lnTo>
                <a:lnTo>
                  <a:pt x="303757" y="156770"/>
                </a:lnTo>
                <a:lnTo>
                  <a:pt x="301998" y="145587"/>
                </a:lnTo>
                <a:lnTo>
                  <a:pt x="299066" y="135325"/>
                </a:lnTo>
                <a:lnTo>
                  <a:pt x="295698" y="127661"/>
                </a:lnTo>
                <a:close/>
              </a:path>
              <a:path w="304800" h="250825">
                <a:moveTo>
                  <a:pt x="230294" y="89128"/>
                </a:moveTo>
                <a:lnTo>
                  <a:pt x="189541" y="100897"/>
                </a:lnTo>
                <a:lnTo>
                  <a:pt x="173332" y="117609"/>
                </a:lnTo>
                <a:lnTo>
                  <a:pt x="289886" y="117609"/>
                </a:lnTo>
                <a:lnTo>
                  <a:pt x="250816" y="91473"/>
                </a:lnTo>
                <a:lnTo>
                  <a:pt x="230294" y="89128"/>
                </a:lnTo>
                <a:close/>
              </a:path>
              <a:path w="304800" h="250825">
                <a:moveTo>
                  <a:pt x="289007" y="38532"/>
                </a:moveTo>
                <a:lnTo>
                  <a:pt x="228842" y="38532"/>
                </a:lnTo>
                <a:lnTo>
                  <a:pt x="236660" y="40878"/>
                </a:lnTo>
                <a:lnTo>
                  <a:pt x="242021" y="45569"/>
                </a:lnTo>
                <a:lnTo>
                  <a:pt x="247605" y="50260"/>
                </a:lnTo>
                <a:lnTo>
                  <a:pt x="251515" y="57296"/>
                </a:lnTo>
                <a:lnTo>
                  <a:pt x="253748" y="66678"/>
                </a:lnTo>
                <a:lnTo>
                  <a:pt x="297307" y="66678"/>
                </a:lnTo>
                <a:lnTo>
                  <a:pt x="294773" y="53024"/>
                </a:lnTo>
                <a:lnTo>
                  <a:pt x="290187" y="40543"/>
                </a:lnTo>
                <a:lnTo>
                  <a:pt x="289007" y="38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02218" y="10292210"/>
            <a:ext cx="6258691" cy="3417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128" y="1234936"/>
            <a:ext cx="5556035" cy="51014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732536" y="0"/>
            <a:ext cx="5372100" cy="6394450"/>
            <a:chOff x="14732536" y="0"/>
            <a:chExt cx="5372100" cy="63944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32536" y="0"/>
              <a:ext cx="5371564" cy="240501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414791" y="0"/>
              <a:ext cx="4642485" cy="2148205"/>
            </a:xfrm>
            <a:custGeom>
              <a:avLst/>
              <a:gdLst/>
              <a:ahLst/>
              <a:cxnLst/>
              <a:rect l="l" t="t" r="r" b="b"/>
              <a:pathLst>
                <a:path w="4642484" h="2148205">
                  <a:moveTo>
                    <a:pt x="4124203" y="0"/>
                  </a:moveTo>
                  <a:lnTo>
                    <a:pt x="2358262" y="1765940"/>
                  </a:lnTo>
                  <a:lnTo>
                    <a:pt x="2617404" y="2025081"/>
                  </a:lnTo>
                  <a:lnTo>
                    <a:pt x="4642486" y="0"/>
                  </a:lnTo>
                  <a:lnTo>
                    <a:pt x="4124203" y="0"/>
                  </a:lnTo>
                  <a:close/>
                </a:path>
                <a:path w="4642484" h="2148205">
                  <a:moveTo>
                    <a:pt x="0" y="0"/>
                  </a:moveTo>
                  <a:lnTo>
                    <a:pt x="2025081" y="2025081"/>
                  </a:lnTo>
                  <a:lnTo>
                    <a:pt x="2061613" y="2057628"/>
                  </a:lnTo>
                  <a:lnTo>
                    <a:pt x="2100811" y="2085167"/>
                  </a:lnTo>
                  <a:lnTo>
                    <a:pt x="2142230" y="2107699"/>
                  </a:lnTo>
                  <a:lnTo>
                    <a:pt x="2185428" y="2125224"/>
                  </a:lnTo>
                  <a:lnTo>
                    <a:pt x="2229959" y="2137741"/>
                  </a:lnTo>
                  <a:lnTo>
                    <a:pt x="2275379" y="2145252"/>
                  </a:lnTo>
                  <a:lnTo>
                    <a:pt x="2321243" y="2147755"/>
                  </a:lnTo>
                  <a:lnTo>
                    <a:pt x="2367107" y="2145252"/>
                  </a:lnTo>
                  <a:lnTo>
                    <a:pt x="2412527" y="2137741"/>
                  </a:lnTo>
                  <a:lnTo>
                    <a:pt x="2457057" y="2125223"/>
                  </a:lnTo>
                  <a:lnTo>
                    <a:pt x="2500255" y="2107698"/>
                  </a:lnTo>
                  <a:lnTo>
                    <a:pt x="2541675" y="2085166"/>
                  </a:lnTo>
                  <a:lnTo>
                    <a:pt x="2580873" y="2057627"/>
                  </a:lnTo>
                  <a:lnTo>
                    <a:pt x="2617403" y="2025081"/>
                  </a:lnTo>
                  <a:lnTo>
                    <a:pt x="2358262" y="1765940"/>
                  </a:lnTo>
                  <a:lnTo>
                    <a:pt x="2340943" y="1777441"/>
                  </a:lnTo>
                  <a:lnTo>
                    <a:pt x="2321242" y="1781275"/>
                  </a:lnTo>
                  <a:lnTo>
                    <a:pt x="2301541" y="1777441"/>
                  </a:lnTo>
                  <a:lnTo>
                    <a:pt x="2284222" y="1765940"/>
                  </a:lnTo>
                  <a:lnTo>
                    <a:pt x="5182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B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35574" y="387422"/>
              <a:ext cx="1968526" cy="60069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350943" y="1422390"/>
              <a:ext cx="1753235" cy="3853815"/>
            </a:xfrm>
            <a:custGeom>
              <a:avLst/>
              <a:gdLst/>
              <a:ahLst/>
              <a:cxnLst/>
              <a:rect l="l" t="t" r="r" b="b"/>
              <a:pathLst>
                <a:path w="1753234" h="3853815">
                  <a:moveTo>
                    <a:pt x="1753157" y="0"/>
                  </a:moveTo>
                  <a:lnTo>
                    <a:pt x="122674" y="1630483"/>
                  </a:lnTo>
                  <a:lnTo>
                    <a:pt x="90127" y="1667014"/>
                  </a:lnTo>
                  <a:lnTo>
                    <a:pt x="62588" y="1706212"/>
                  </a:lnTo>
                  <a:lnTo>
                    <a:pt x="40056" y="1747632"/>
                  </a:lnTo>
                  <a:lnTo>
                    <a:pt x="22531" y="1790830"/>
                  </a:lnTo>
                  <a:lnTo>
                    <a:pt x="10014" y="1835361"/>
                  </a:lnTo>
                  <a:lnTo>
                    <a:pt x="2503" y="1880781"/>
                  </a:lnTo>
                  <a:lnTo>
                    <a:pt x="0" y="1926645"/>
                  </a:lnTo>
                  <a:lnTo>
                    <a:pt x="2503" y="1972509"/>
                  </a:lnTo>
                  <a:lnTo>
                    <a:pt x="10014" y="2017929"/>
                  </a:lnTo>
                  <a:lnTo>
                    <a:pt x="22531" y="2062460"/>
                  </a:lnTo>
                  <a:lnTo>
                    <a:pt x="40056" y="2105657"/>
                  </a:lnTo>
                  <a:lnTo>
                    <a:pt x="62588" y="2147077"/>
                  </a:lnTo>
                  <a:lnTo>
                    <a:pt x="90127" y="2186275"/>
                  </a:lnTo>
                  <a:lnTo>
                    <a:pt x="122674" y="2222806"/>
                  </a:lnTo>
                  <a:lnTo>
                    <a:pt x="1753157" y="3853290"/>
                  </a:lnTo>
                  <a:lnTo>
                    <a:pt x="1753157" y="0"/>
                  </a:lnTo>
                  <a:close/>
                </a:path>
              </a:pathLst>
            </a:custGeom>
            <a:solidFill>
              <a:srgbClr val="50B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2125589" y="2693111"/>
            <a:ext cx="1687195" cy="295275"/>
          </a:xfrm>
          <a:custGeom>
            <a:avLst/>
            <a:gdLst/>
            <a:ahLst/>
            <a:cxnLst/>
            <a:rect l="l" t="t" r="r" b="b"/>
            <a:pathLst>
              <a:path w="1687195" h="295275">
                <a:moveTo>
                  <a:pt x="171303" y="0"/>
                </a:moveTo>
                <a:lnTo>
                  <a:pt x="0" y="0"/>
                </a:lnTo>
                <a:lnTo>
                  <a:pt x="0" y="291090"/>
                </a:lnTo>
                <a:lnTo>
                  <a:pt x="47747" y="291090"/>
                </a:lnTo>
                <a:lnTo>
                  <a:pt x="47747" y="163764"/>
                </a:lnTo>
                <a:lnTo>
                  <a:pt x="144079" y="163764"/>
                </a:lnTo>
                <a:lnTo>
                  <a:pt x="144079" y="124812"/>
                </a:lnTo>
                <a:lnTo>
                  <a:pt x="47747" y="124812"/>
                </a:lnTo>
                <a:lnTo>
                  <a:pt x="47747" y="38951"/>
                </a:lnTo>
                <a:lnTo>
                  <a:pt x="171303" y="38951"/>
                </a:lnTo>
                <a:lnTo>
                  <a:pt x="171303" y="0"/>
                </a:lnTo>
                <a:close/>
              </a:path>
              <a:path w="1687195" h="295275">
                <a:moveTo>
                  <a:pt x="308534" y="56542"/>
                </a:moveTo>
                <a:lnTo>
                  <a:pt x="266127" y="65024"/>
                </a:lnTo>
                <a:lnTo>
                  <a:pt x="231049" y="89316"/>
                </a:lnTo>
                <a:lnTo>
                  <a:pt x="207647" y="126985"/>
                </a:lnTo>
                <a:lnTo>
                  <a:pt x="199637" y="174654"/>
                </a:lnTo>
                <a:lnTo>
                  <a:pt x="200527" y="191591"/>
                </a:lnTo>
                <a:lnTo>
                  <a:pt x="213877" y="237060"/>
                </a:lnTo>
                <a:lnTo>
                  <a:pt x="241520" y="271300"/>
                </a:lnTo>
                <a:lnTo>
                  <a:pt x="279215" y="291090"/>
                </a:lnTo>
                <a:lnTo>
                  <a:pt x="307696" y="294860"/>
                </a:lnTo>
                <a:lnTo>
                  <a:pt x="320733" y="294179"/>
                </a:lnTo>
                <a:lnTo>
                  <a:pt x="365365" y="278185"/>
                </a:lnTo>
                <a:lnTo>
                  <a:pt x="388532" y="256746"/>
                </a:lnTo>
                <a:lnTo>
                  <a:pt x="436698" y="256746"/>
                </a:lnTo>
                <a:lnTo>
                  <a:pt x="436698" y="253395"/>
                </a:lnTo>
                <a:lnTo>
                  <a:pt x="318586" y="253395"/>
                </a:lnTo>
                <a:lnTo>
                  <a:pt x="309686" y="252819"/>
                </a:lnTo>
                <a:lnTo>
                  <a:pt x="269792" y="232453"/>
                </a:lnTo>
                <a:lnTo>
                  <a:pt x="251049" y="197062"/>
                </a:lnTo>
                <a:lnTo>
                  <a:pt x="248640" y="174654"/>
                </a:lnTo>
                <a:lnTo>
                  <a:pt x="249243" y="163136"/>
                </a:lnTo>
                <a:lnTo>
                  <a:pt x="263666" y="125362"/>
                </a:lnTo>
                <a:lnTo>
                  <a:pt x="300786" y="100311"/>
                </a:lnTo>
                <a:lnTo>
                  <a:pt x="318586" y="98007"/>
                </a:lnTo>
                <a:lnTo>
                  <a:pt x="436698" y="98007"/>
                </a:lnTo>
                <a:lnTo>
                  <a:pt x="436698" y="93819"/>
                </a:lnTo>
                <a:lnTo>
                  <a:pt x="388532" y="93819"/>
                </a:lnTo>
                <a:lnTo>
                  <a:pt x="381935" y="86201"/>
                </a:lnTo>
                <a:lnTo>
                  <a:pt x="374291" y="79264"/>
                </a:lnTo>
                <a:lnTo>
                  <a:pt x="333978" y="59265"/>
                </a:lnTo>
                <a:lnTo>
                  <a:pt x="321701" y="57223"/>
                </a:lnTo>
                <a:lnTo>
                  <a:pt x="308534" y="56542"/>
                </a:lnTo>
                <a:close/>
              </a:path>
              <a:path w="1687195" h="295275">
                <a:moveTo>
                  <a:pt x="436698" y="256746"/>
                </a:moveTo>
                <a:lnTo>
                  <a:pt x="388532" y="256746"/>
                </a:lnTo>
                <a:lnTo>
                  <a:pt x="388532" y="291090"/>
                </a:lnTo>
                <a:lnTo>
                  <a:pt x="436698" y="291090"/>
                </a:lnTo>
                <a:lnTo>
                  <a:pt x="436698" y="256746"/>
                </a:lnTo>
                <a:close/>
              </a:path>
              <a:path w="1687195" h="295275">
                <a:moveTo>
                  <a:pt x="436698" y="98007"/>
                </a:moveTo>
                <a:lnTo>
                  <a:pt x="318586" y="98007"/>
                </a:lnTo>
                <a:lnTo>
                  <a:pt x="327643" y="98583"/>
                </a:lnTo>
                <a:lnTo>
                  <a:pt x="336387" y="100311"/>
                </a:lnTo>
                <a:lnTo>
                  <a:pt x="373270" y="125755"/>
                </a:lnTo>
                <a:lnTo>
                  <a:pt x="387903" y="163947"/>
                </a:lnTo>
                <a:lnTo>
                  <a:pt x="388532" y="175492"/>
                </a:lnTo>
                <a:lnTo>
                  <a:pt x="387903" y="187062"/>
                </a:lnTo>
                <a:lnTo>
                  <a:pt x="373270" y="225647"/>
                </a:lnTo>
                <a:lnTo>
                  <a:pt x="336387" y="251091"/>
                </a:lnTo>
                <a:lnTo>
                  <a:pt x="318586" y="253395"/>
                </a:lnTo>
                <a:lnTo>
                  <a:pt x="436698" y="253395"/>
                </a:lnTo>
                <a:lnTo>
                  <a:pt x="436698" y="98007"/>
                </a:lnTo>
                <a:close/>
              </a:path>
              <a:path w="1687195" h="295275">
                <a:moveTo>
                  <a:pt x="436698" y="60312"/>
                </a:moveTo>
                <a:lnTo>
                  <a:pt x="388532" y="60312"/>
                </a:lnTo>
                <a:lnTo>
                  <a:pt x="388532" y="93819"/>
                </a:lnTo>
                <a:lnTo>
                  <a:pt x="436698" y="93819"/>
                </a:lnTo>
                <a:lnTo>
                  <a:pt x="436698" y="60312"/>
                </a:lnTo>
                <a:close/>
              </a:path>
              <a:path w="1687195" h="295275">
                <a:moveTo>
                  <a:pt x="547159" y="60312"/>
                </a:moveTo>
                <a:lnTo>
                  <a:pt x="499412" y="60312"/>
                </a:lnTo>
                <a:lnTo>
                  <a:pt x="499412" y="291090"/>
                </a:lnTo>
                <a:lnTo>
                  <a:pt x="547159" y="291090"/>
                </a:lnTo>
                <a:lnTo>
                  <a:pt x="547159" y="169628"/>
                </a:lnTo>
                <a:lnTo>
                  <a:pt x="548049" y="153346"/>
                </a:lnTo>
                <a:lnTo>
                  <a:pt x="569567" y="113975"/>
                </a:lnTo>
                <a:lnTo>
                  <a:pt x="604120" y="105965"/>
                </a:lnTo>
                <a:lnTo>
                  <a:pt x="616267" y="105965"/>
                </a:lnTo>
                <a:lnTo>
                  <a:pt x="616267" y="93819"/>
                </a:lnTo>
                <a:lnTo>
                  <a:pt x="547159" y="93819"/>
                </a:lnTo>
                <a:lnTo>
                  <a:pt x="547159" y="60312"/>
                </a:lnTo>
                <a:close/>
              </a:path>
              <a:path w="1687195" h="295275">
                <a:moveTo>
                  <a:pt x="616267" y="56542"/>
                </a:moveTo>
                <a:lnTo>
                  <a:pt x="574802" y="66594"/>
                </a:lnTo>
                <a:lnTo>
                  <a:pt x="547159" y="93819"/>
                </a:lnTo>
                <a:lnTo>
                  <a:pt x="616267" y="93819"/>
                </a:lnTo>
                <a:lnTo>
                  <a:pt x="616267" y="56542"/>
                </a:lnTo>
                <a:close/>
              </a:path>
              <a:path w="1687195" h="295275">
                <a:moveTo>
                  <a:pt x="707903" y="60312"/>
                </a:moveTo>
                <a:lnTo>
                  <a:pt x="660156" y="60312"/>
                </a:lnTo>
                <a:lnTo>
                  <a:pt x="660156" y="291090"/>
                </a:lnTo>
                <a:lnTo>
                  <a:pt x="707903" y="291090"/>
                </a:lnTo>
                <a:lnTo>
                  <a:pt x="707903" y="162089"/>
                </a:lnTo>
                <a:lnTo>
                  <a:pt x="708872" y="147508"/>
                </a:lnTo>
                <a:lnTo>
                  <a:pt x="732039" y="107431"/>
                </a:lnTo>
                <a:lnTo>
                  <a:pt x="766121" y="98007"/>
                </a:lnTo>
                <a:lnTo>
                  <a:pt x="856500" y="98007"/>
                </a:lnTo>
                <a:lnTo>
                  <a:pt x="852611" y="91751"/>
                </a:lnTo>
                <a:lnTo>
                  <a:pt x="848326" y="86698"/>
                </a:lnTo>
                <a:lnTo>
                  <a:pt x="707903" y="86698"/>
                </a:lnTo>
                <a:lnTo>
                  <a:pt x="707903" y="60312"/>
                </a:lnTo>
                <a:close/>
              </a:path>
              <a:path w="1687195" h="295275">
                <a:moveTo>
                  <a:pt x="856500" y="98007"/>
                </a:moveTo>
                <a:lnTo>
                  <a:pt x="766121" y="98007"/>
                </a:lnTo>
                <a:lnTo>
                  <a:pt x="778817" y="99054"/>
                </a:lnTo>
                <a:lnTo>
                  <a:pt x="790100" y="102195"/>
                </a:lnTo>
                <a:lnTo>
                  <a:pt x="820047" y="134760"/>
                </a:lnTo>
                <a:lnTo>
                  <a:pt x="823921" y="162089"/>
                </a:lnTo>
                <a:lnTo>
                  <a:pt x="823921" y="291090"/>
                </a:lnTo>
                <a:lnTo>
                  <a:pt x="871249" y="291090"/>
                </a:lnTo>
                <a:lnTo>
                  <a:pt x="871249" y="162089"/>
                </a:lnTo>
                <a:lnTo>
                  <a:pt x="872218" y="147508"/>
                </a:lnTo>
                <a:lnTo>
                  <a:pt x="895385" y="107431"/>
                </a:lnTo>
                <a:lnTo>
                  <a:pt x="905384" y="102195"/>
                </a:lnTo>
                <a:lnTo>
                  <a:pt x="859103" y="102195"/>
                </a:lnTo>
                <a:lnTo>
                  <a:pt x="856500" y="98007"/>
                </a:lnTo>
                <a:close/>
              </a:path>
              <a:path w="1687195" h="295275">
                <a:moveTo>
                  <a:pt x="1019883" y="98007"/>
                </a:moveTo>
                <a:lnTo>
                  <a:pt x="929467" y="98007"/>
                </a:lnTo>
                <a:lnTo>
                  <a:pt x="942163" y="99054"/>
                </a:lnTo>
                <a:lnTo>
                  <a:pt x="953446" y="102195"/>
                </a:lnTo>
                <a:lnTo>
                  <a:pt x="983392" y="134760"/>
                </a:lnTo>
                <a:lnTo>
                  <a:pt x="987267" y="162089"/>
                </a:lnTo>
                <a:lnTo>
                  <a:pt x="987267" y="291090"/>
                </a:lnTo>
                <a:lnTo>
                  <a:pt x="1034595" y="291090"/>
                </a:lnTo>
                <a:lnTo>
                  <a:pt x="1034595" y="154969"/>
                </a:lnTo>
                <a:lnTo>
                  <a:pt x="1033810" y="139838"/>
                </a:lnTo>
                <a:lnTo>
                  <a:pt x="1031454" y="125860"/>
                </a:lnTo>
                <a:lnTo>
                  <a:pt x="1027527" y="113033"/>
                </a:lnTo>
                <a:lnTo>
                  <a:pt x="1022030" y="101358"/>
                </a:lnTo>
                <a:lnTo>
                  <a:pt x="1019883" y="98007"/>
                </a:lnTo>
                <a:close/>
              </a:path>
              <a:path w="1687195" h="295275">
                <a:moveTo>
                  <a:pt x="939519" y="56542"/>
                </a:moveTo>
                <a:lnTo>
                  <a:pt x="891772" y="69107"/>
                </a:lnTo>
                <a:lnTo>
                  <a:pt x="859103" y="102195"/>
                </a:lnTo>
                <a:lnTo>
                  <a:pt x="905384" y="102195"/>
                </a:lnTo>
                <a:lnTo>
                  <a:pt x="916745" y="99054"/>
                </a:lnTo>
                <a:lnTo>
                  <a:pt x="929467" y="98007"/>
                </a:lnTo>
                <a:lnTo>
                  <a:pt x="1019883" y="98007"/>
                </a:lnTo>
                <a:lnTo>
                  <a:pt x="1015355" y="90939"/>
                </a:lnTo>
                <a:lnTo>
                  <a:pt x="977057" y="62903"/>
                </a:lnTo>
                <a:lnTo>
                  <a:pt x="952765" y="57249"/>
                </a:lnTo>
                <a:lnTo>
                  <a:pt x="939519" y="56542"/>
                </a:lnTo>
                <a:close/>
              </a:path>
              <a:path w="1687195" h="295275">
                <a:moveTo>
                  <a:pt x="776174" y="56542"/>
                </a:moveTo>
                <a:lnTo>
                  <a:pt x="737641" y="64500"/>
                </a:lnTo>
                <a:lnTo>
                  <a:pt x="707903" y="86698"/>
                </a:lnTo>
                <a:lnTo>
                  <a:pt x="848326" y="86698"/>
                </a:lnTo>
                <a:lnTo>
                  <a:pt x="814340" y="63139"/>
                </a:lnTo>
                <a:lnTo>
                  <a:pt x="776174" y="56542"/>
                </a:lnTo>
                <a:close/>
              </a:path>
              <a:path w="1687195" h="295275">
                <a:moveTo>
                  <a:pt x="1194616" y="56542"/>
                </a:moveTo>
                <a:lnTo>
                  <a:pt x="1147968" y="64788"/>
                </a:lnTo>
                <a:lnTo>
                  <a:pt x="1111163" y="89002"/>
                </a:lnTo>
                <a:lnTo>
                  <a:pt x="1087447" y="127038"/>
                </a:lnTo>
                <a:lnTo>
                  <a:pt x="1079437" y="175492"/>
                </a:lnTo>
                <a:lnTo>
                  <a:pt x="1080353" y="192769"/>
                </a:lnTo>
                <a:lnTo>
                  <a:pt x="1094096" y="238317"/>
                </a:lnTo>
                <a:lnTo>
                  <a:pt x="1122838" y="271928"/>
                </a:lnTo>
                <a:lnTo>
                  <a:pt x="1163204" y="291195"/>
                </a:lnTo>
                <a:lnTo>
                  <a:pt x="1194616" y="294860"/>
                </a:lnTo>
                <a:lnTo>
                  <a:pt x="1214092" y="293603"/>
                </a:lnTo>
                <a:lnTo>
                  <a:pt x="1262468" y="274756"/>
                </a:lnTo>
                <a:lnTo>
                  <a:pt x="1283038" y="254651"/>
                </a:lnTo>
                <a:lnTo>
                  <a:pt x="1194616" y="254651"/>
                </a:lnTo>
                <a:lnTo>
                  <a:pt x="1181737" y="253604"/>
                </a:lnTo>
                <a:lnTo>
                  <a:pt x="1141189" y="228841"/>
                </a:lnTo>
                <a:lnTo>
                  <a:pt x="1128859" y="193501"/>
                </a:lnTo>
                <a:lnTo>
                  <a:pt x="1305189" y="193501"/>
                </a:lnTo>
                <a:lnTo>
                  <a:pt x="1306306" y="186521"/>
                </a:lnTo>
                <a:lnTo>
                  <a:pt x="1306864" y="178703"/>
                </a:lnTo>
                <a:lnTo>
                  <a:pt x="1306864" y="170047"/>
                </a:lnTo>
                <a:lnTo>
                  <a:pt x="1306039" y="154969"/>
                </a:lnTo>
                <a:lnTo>
                  <a:pt x="1129278" y="154969"/>
                </a:lnTo>
                <a:lnTo>
                  <a:pt x="1131812" y="142430"/>
                </a:lnTo>
                <a:lnTo>
                  <a:pt x="1159460" y="105703"/>
                </a:lnTo>
                <a:lnTo>
                  <a:pt x="1192522" y="96751"/>
                </a:lnTo>
                <a:lnTo>
                  <a:pt x="1283092" y="96751"/>
                </a:lnTo>
                <a:lnTo>
                  <a:pt x="1275556" y="87955"/>
                </a:lnTo>
                <a:lnTo>
                  <a:pt x="1239615" y="64553"/>
                </a:lnTo>
                <a:lnTo>
                  <a:pt x="1210506" y="57432"/>
                </a:lnTo>
                <a:lnTo>
                  <a:pt x="1194616" y="56542"/>
                </a:lnTo>
                <a:close/>
              </a:path>
              <a:path w="1687195" h="295275">
                <a:moveTo>
                  <a:pt x="1300582" y="222401"/>
                </a:moveTo>
                <a:lnTo>
                  <a:pt x="1249065" y="222401"/>
                </a:lnTo>
                <a:lnTo>
                  <a:pt x="1239693" y="236511"/>
                </a:lnTo>
                <a:lnTo>
                  <a:pt x="1227495" y="246589"/>
                </a:lnTo>
                <a:lnTo>
                  <a:pt x="1212469" y="252636"/>
                </a:lnTo>
                <a:lnTo>
                  <a:pt x="1194616" y="254651"/>
                </a:lnTo>
                <a:lnTo>
                  <a:pt x="1283038" y="254651"/>
                </a:lnTo>
                <a:lnTo>
                  <a:pt x="1285818" y="251405"/>
                </a:lnTo>
                <a:lnTo>
                  <a:pt x="1294273" y="237610"/>
                </a:lnTo>
                <a:lnTo>
                  <a:pt x="1300582" y="222401"/>
                </a:lnTo>
                <a:close/>
              </a:path>
              <a:path w="1687195" h="295275">
                <a:moveTo>
                  <a:pt x="1283092" y="96751"/>
                </a:moveTo>
                <a:lnTo>
                  <a:pt x="1192522" y="96751"/>
                </a:lnTo>
                <a:lnTo>
                  <a:pt x="1205584" y="97745"/>
                </a:lnTo>
                <a:lnTo>
                  <a:pt x="1217547" y="100729"/>
                </a:lnTo>
                <a:lnTo>
                  <a:pt x="1252101" y="131200"/>
                </a:lnTo>
                <a:lnTo>
                  <a:pt x="1257023" y="154969"/>
                </a:lnTo>
                <a:lnTo>
                  <a:pt x="1306039" y="154969"/>
                </a:lnTo>
                <a:lnTo>
                  <a:pt x="1292624" y="110991"/>
                </a:lnTo>
                <a:lnTo>
                  <a:pt x="1284797" y="98740"/>
                </a:lnTo>
                <a:lnTo>
                  <a:pt x="1283092" y="96751"/>
                </a:lnTo>
                <a:close/>
              </a:path>
              <a:path w="1687195" h="295275">
                <a:moveTo>
                  <a:pt x="1401599" y="60312"/>
                </a:moveTo>
                <a:lnTo>
                  <a:pt x="1353852" y="60312"/>
                </a:lnTo>
                <a:lnTo>
                  <a:pt x="1353852" y="291090"/>
                </a:lnTo>
                <a:lnTo>
                  <a:pt x="1401599" y="291090"/>
                </a:lnTo>
                <a:lnTo>
                  <a:pt x="1401599" y="169628"/>
                </a:lnTo>
                <a:lnTo>
                  <a:pt x="1402490" y="153346"/>
                </a:lnTo>
                <a:lnTo>
                  <a:pt x="1424007" y="113975"/>
                </a:lnTo>
                <a:lnTo>
                  <a:pt x="1458561" y="105965"/>
                </a:lnTo>
                <a:lnTo>
                  <a:pt x="1470707" y="105965"/>
                </a:lnTo>
                <a:lnTo>
                  <a:pt x="1470707" y="93819"/>
                </a:lnTo>
                <a:lnTo>
                  <a:pt x="1401599" y="93819"/>
                </a:lnTo>
                <a:lnTo>
                  <a:pt x="1401599" y="60312"/>
                </a:lnTo>
                <a:close/>
              </a:path>
              <a:path w="1687195" h="295275">
                <a:moveTo>
                  <a:pt x="1470707" y="56542"/>
                </a:moveTo>
                <a:lnTo>
                  <a:pt x="1429243" y="66594"/>
                </a:lnTo>
                <a:lnTo>
                  <a:pt x="1401599" y="93819"/>
                </a:lnTo>
                <a:lnTo>
                  <a:pt x="1470707" y="93819"/>
                </a:lnTo>
                <a:lnTo>
                  <a:pt x="1470707" y="56542"/>
                </a:lnTo>
                <a:close/>
              </a:path>
              <a:path w="1687195" h="295275">
                <a:moveTo>
                  <a:pt x="1551454" y="220307"/>
                </a:moveTo>
                <a:lnTo>
                  <a:pt x="1502032" y="220307"/>
                </a:lnTo>
                <a:lnTo>
                  <a:pt x="1503183" y="230542"/>
                </a:lnTo>
                <a:lnTo>
                  <a:pt x="1522267" y="266379"/>
                </a:lnTo>
                <a:lnTo>
                  <a:pt x="1560590" y="289441"/>
                </a:lnTo>
                <a:lnTo>
                  <a:pt x="1598364" y="294860"/>
                </a:lnTo>
                <a:lnTo>
                  <a:pt x="1611321" y="294310"/>
                </a:lnTo>
                <a:lnTo>
                  <a:pt x="1654331" y="281248"/>
                </a:lnTo>
                <a:lnTo>
                  <a:pt x="1680083" y="254651"/>
                </a:lnTo>
                <a:lnTo>
                  <a:pt x="1597526" y="254651"/>
                </a:lnTo>
                <a:lnTo>
                  <a:pt x="1588286" y="254049"/>
                </a:lnTo>
                <a:lnTo>
                  <a:pt x="1555538" y="233814"/>
                </a:lnTo>
                <a:lnTo>
                  <a:pt x="1552789" y="227349"/>
                </a:lnTo>
                <a:lnTo>
                  <a:pt x="1551454" y="220307"/>
                </a:lnTo>
                <a:close/>
              </a:path>
              <a:path w="1687195" h="295275">
                <a:moveTo>
                  <a:pt x="1594594" y="56542"/>
                </a:moveTo>
                <a:lnTo>
                  <a:pt x="1547685" y="65338"/>
                </a:lnTo>
                <a:lnTo>
                  <a:pt x="1516691" y="89630"/>
                </a:lnTo>
                <a:lnTo>
                  <a:pt x="1505801" y="123137"/>
                </a:lnTo>
                <a:lnTo>
                  <a:pt x="1506534" y="133896"/>
                </a:lnTo>
                <a:lnTo>
                  <a:pt x="1530722" y="171617"/>
                </a:lnTo>
                <a:lnTo>
                  <a:pt x="1575930" y="190386"/>
                </a:lnTo>
                <a:lnTo>
                  <a:pt x="1588312" y="193920"/>
                </a:lnTo>
                <a:lnTo>
                  <a:pt x="1600798" y="197611"/>
                </a:lnTo>
                <a:lnTo>
                  <a:pt x="1639829" y="218352"/>
                </a:lnTo>
                <a:lnTo>
                  <a:pt x="1639829" y="235106"/>
                </a:lnTo>
                <a:lnTo>
                  <a:pt x="1597526" y="254651"/>
                </a:lnTo>
                <a:lnTo>
                  <a:pt x="1680083" y="254651"/>
                </a:lnTo>
                <a:lnTo>
                  <a:pt x="1680613" y="253761"/>
                </a:lnTo>
                <a:lnTo>
                  <a:pt x="1684016" y="245228"/>
                </a:lnTo>
                <a:lnTo>
                  <a:pt x="1686057" y="236170"/>
                </a:lnTo>
                <a:lnTo>
                  <a:pt x="1686738" y="226589"/>
                </a:lnTo>
                <a:lnTo>
                  <a:pt x="1685822" y="216040"/>
                </a:lnTo>
                <a:lnTo>
                  <a:pt x="1661713" y="179261"/>
                </a:lnTo>
                <a:lnTo>
                  <a:pt x="1617473" y="160440"/>
                </a:lnTo>
                <a:lnTo>
                  <a:pt x="1605484" y="157063"/>
                </a:lnTo>
                <a:lnTo>
                  <a:pt x="1588857" y="152115"/>
                </a:lnTo>
                <a:lnTo>
                  <a:pt x="1553967" y="128861"/>
                </a:lnTo>
                <a:lnTo>
                  <a:pt x="1553967" y="114900"/>
                </a:lnTo>
                <a:lnTo>
                  <a:pt x="1592919" y="96751"/>
                </a:lnTo>
                <a:lnTo>
                  <a:pt x="1674439" y="96751"/>
                </a:lnTo>
                <a:lnTo>
                  <a:pt x="1668571" y="87405"/>
                </a:lnTo>
                <a:lnTo>
                  <a:pt x="1657838" y="76646"/>
                </a:lnTo>
                <a:lnTo>
                  <a:pt x="1644933" y="67851"/>
                </a:lnTo>
                <a:lnTo>
                  <a:pt x="1630091" y="61568"/>
                </a:lnTo>
                <a:lnTo>
                  <a:pt x="1613311" y="57799"/>
                </a:lnTo>
                <a:lnTo>
                  <a:pt x="1594594" y="56542"/>
                </a:lnTo>
                <a:close/>
              </a:path>
              <a:path w="1687195" h="295275">
                <a:moveTo>
                  <a:pt x="1674439" y="96751"/>
                </a:moveTo>
                <a:lnTo>
                  <a:pt x="1592919" y="96751"/>
                </a:lnTo>
                <a:lnTo>
                  <a:pt x="1602055" y="97326"/>
                </a:lnTo>
                <a:lnTo>
                  <a:pt x="1610196" y="99054"/>
                </a:lnTo>
                <a:lnTo>
                  <a:pt x="1636059" y="130676"/>
                </a:lnTo>
                <a:lnTo>
                  <a:pt x="1683806" y="130676"/>
                </a:lnTo>
                <a:lnTo>
                  <a:pt x="1681555" y="114420"/>
                </a:lnTo>
                <a:lnTo>
                  <a:pt x="1676477" y="99996"/>
                </a:lnTo>
                <a:lnTo>
                  <a:pt x="1674439" y="9675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2094177" y="3937053"/>
            <a:ext cx="15916275" cy="1099820"/>
            <a:chOff x="2094177" y="3937053"/>
            <a:chExt cx="15916275" cy="1099820"/>
          </a:xfrm>
        </p:grpSpPr>
        <p:sp>
          <p:nvSpPr>
            <p:cNvPr id="10" name="object 10"/>
            <p:cNvSpPr/>
            <p:nvPr/>
          </p:nvSpPr>
          <p:spPr>
            <a:xfrm>
              <a:off x="2094177" y="3937053"/>
              <a:ext cx="15916275" cy="1099820"/>
            </a:xfrm>
            <a:custGeom>
              <a:avLst/>
              <a:gdLst/>
              <a:ahLst/>
              <a:cxnLst/>
              <a:rect l="l" t="t" r="r" b="b"/>
              <a:pathLst>
                <a:path w="15916275" h="1099820">
                  <a:moveTo>
                    <a:pt x="15915745" y="0"/>
                  </a:moveTo>
                  <a:lnTo>
                    <a:pt x="0" y="0"/>
                  </a:lnTo>
                  <a:lnTo>
                    <a:pt x="0" y="1099442"/>
                  </a:lnTo>
                  <a:lnTo>
                    <a:pt x="15915745" y="1099442"/>
                  </a:lnTo>
                  <a:lnTo>
                    <a:pt x="15915745" y="0"/>
                  </a:lnTo>
                  <a:close/>
                </a:path>
              </a:pathLst>
            </a:custGeom>
            <a:solidFill>
              <a:srgbClr val="50B13D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89976" y="4382275"/>
              <a:ext cx="601980" cy="196215"/>
            </a:xfrm>
            <a:custGeom>
              <a:avLst/>
              <a:gdLst/>
              <a:ahLst/>
              <a:cxnLst/>
              <a:rect l="l" t="t" r="r" b="b"/>
              <a:pathLst>
                <a:path w="601980" h="196214">
                  <a:moveTo>
                    <a:pt x="60312" y="18847"/>
                  </a:moveTo>
                  <a:lnTo>
                    <a:pt x="0" y="18847"/>
                  </a:lnTo>
                  <a:lnTo>
                    <a:pt x="0" y="193501"/>
                  </a:lnTo>
                  <a:lnTo>
                    <a:pt x="28648" y="193501"/>
                  </a:lnTo>
                  <a:lnTo>
                    <a:pt x="28648" y="123640"/>
                  </a:lnTo>
                  <a:lnTo>
                    <a:pt x="83173" y="123640"/>
                  </a:lnTo>
                  <a:lnTo>
                    <a:pt x="81672" y="121127"/>
                  </a:lnTo>
                  <a:lnTo>
                    <a:pt x="91300" y="118064"/>
                  </a:lnTo>
                  <a:lnTo>
                    <a:pt x="99578" y="113902"/>
                  </a:lnTo>
                  <a:lnTo>
                    <a:pt x="106504" y="108640"/>
                  </a:lnTo>
                  <a:lnTo>
                    <a:pt x="112080" y="102279"/>
                  </a:lnTo>
                  <a:lnTo>
                    <a:pt x="112998" y="100771"/>
                  </a:lnTo>
                  <a:lnTo>
                    <a:pt x="28648" y="100771"/>
                  </a:lnTo>
                  <a:lnTo>
                    <a:pt x="28648" y="42218"/>
                  </a:lnTo>
                  <a:lnTo>
                    <a:pt x="113371" y="42218"/>
                  </a:lnTo>
                  <a:lnTo>
                    <a:pt x="111247" y="39124"/>
                  </a:lnTo>
                  <a:lnTo>
                    <a:pt x="69971" y="19287"/>
                  </a:lnTo>
                  <a:lnTo>
                    <a:pt x="60312" y="18847"/>
                  </a:lnTo>
                  <a:close/>
                </a:path>
                <a:path w="601980" h="196214">
                  <a:moveTo>
                    <a:pt x="83173" y="123640"/>
                  </a:moveTo>
                  <a:lnTo>
                    <a:pt x="50511" y="123640"/>
                  </a:lnTo>
                  <a:lnTo>
                    <a:pt x="90719" y="193501"/>
                  </a:lnTo>
                  <a:lnTo>
                    <a:pt x="124896" y="193501"/>
                  </a:lnTo>
                  <a:lnTo>
                    <a:pt x="83173" y="123640"/>
                  </a:lnTo>
                  <a:close/>
                </a:path>
                <a:path w="601980" h="196214">
                  <a:moveTo>
                    <a:pt x="113371" y="42218"/>
                  </a:moveTo>
                  <a:lnTo>
                    <a:pt x="60312" y="42218"/>
                  </a:lnTo>
                  <a:lnTo>
                    <a:pt x="67961" y="42705"/>
                  </a:lnTo>
                  <a:lnTo>
                    <a:pt x="74573" y="44166"/>
                  </a:lnTo>
                  <a:lnTo>
                    <a:pt x="80149" y="46600"/>
                  </a:lnTo>
                  <a:lnTo>
                    <a:pt x="84688" y="50008"/>
                  </a:lnTo>
                  <a:lnTo>
                    <a:pt x="90049" y="55034"/>
                  </a:lnTo>
                  <a:lnTo>
                    <a:pt x="92730" y="62071"/>
                  </a:lnTo>
                  <a:lnTo>
                    <a:pt x="92730" y="80165"/>
                  </a:lnTo>
                  <a:lnTo>
                    <a:pt x="60312" y="100771"/>
                  </a:lnTo>
                  <a:lnTo>
                    <a:pt x="112998" y="100771"/>
                  </a:lnTo>
                  <a:lnTo>
                    <a:pt x="116478" y="95054"/>
                  </a:lnTo>
                  <a:lnTo>
                    <a:pt x="119619" y="87452"/>
                  </a:lnTo>
                  <a:lnTo>
                    <a:pt x="121504" y="79474"/>
                  </a:lnTo>
                  <a:lnTo>
                    <a:pt x="122132" y="71118"/>
                  </a:lnTo>
                  <a:lnTo>
                    <a:pt x="121692" y="64003"/>
                  </a:lnTo>
                  <a:lnTo>
                    <a:pt x="120373" y="57233"/>
                  </a:lnTo>
                  <a:lnTo>
                    <a:pt x="118174" y="50809"/>
                  </a:lnTo>
                  <a:lnTo>
                    <a:pt x="115095" y="44731"/>
                  </a:lnTo>
                  <a:lnTo>
                    <a:pt x="113371" y="42218"/>
                  </a:lnTo>
                  <a:close/>
                </a:path>
                <a:path w="601980" h="196214">
                  <a:moveTo>
                    <a:pt x="178382" y="0"/>
                  </a:moveTo>
                  <a:lnTo>
                    <a:pt x="168163" y="0"/>
                  </a:lnTo>
                  <a:lnTo>
                    <a:pt x="163807" y="1759"/>
                  </a:lnTo>
                  <a:lnTo>
                    <a:pt x="156770" y="8795"/>
                  </a:lnTo>
                  <a:lnTo>
                    <a:pt x="155011" y="13151"/>
                  </a:lnTo>
                  <a:lnTo>
                    <a:pt x="155011" y="23538"/>
                  </a:lnTo>
                  <a:lnTo>
                    <a:pt x="156770" y="27894"/>
                  </a:lnTo>
                  <a:lnTo>
                    <a:pt x="163807" y="34930"/>
                  </a:lnTo>
                  <a:lnTo>
                    <a:pt x="168163" y="36689"/>
                  </a:lnTo>
                  <a:lnTo>
                    <a:pt x="178382" y="36689"/>
                  </a:lnTo>
                  <a:lnTo>
                    <a:pt x="182654" y="34930"/>
                  </a:lnTo>
                  <a:lnTo>
                    <a:pt x="189691" y="27894"/>
                  </a:lnTo>
                  <a:lnTo>
                    <a:pt x="191450" y="23538"/>
                  </a:lnTo>
                  <a:lnTo>
                    <a:pt x="191450" y="13151"/>
                  </a:lnTo>
                  <a:lnTo>
                    <a:pt x="189691" y="8795"/>
                  </a:lnTo>
                  <a:lnTo>
                    <a:pt x="182654" y="1759"/>
                  </a:lnTo>
                  <a:lnTo>
                    <a:pt x="178382" y="0"/>
                  </a:lnTo>
                  <a:close/>
                </a:path>
                <a:path w="601980" h="196214">
                  <a:moveTo>
                    <a:pt x="187429" y="55034"/>
                  </a:moveTo>
                  <a:lnTo>
                    <a:pt x="158781" y="55034"/>
                  </a:lnTo>
                  <a:lnTo>
                    <a:pt x="158781" y="193501"/>
                  </a:lnTo>
                  <a:lnTo>
                    <a:pt x="187429" y="193501"/>
                  </a:lnTo>
                  <a:lnTo>
                    <a:pt x="187429" y="55034"/>
                  </a:lnTo>
                  <a:close/>
                </a:path>
                <a:path w="601980" h="196214">
                  <a:moveTo>
                    <a:pt x="247156" y="151032"/>
                  </a:moveTo>
                  <a:lnTo>
                    <a:pt x="217503" y="151032"/>
                  </a:lnTo>
                  <a:lnTo>
                    <a:pt x="217838" y="159408"/>
                  </a:lnTo>
                  <a:lnTo>
                    <a:pt x="245900" y="189983"/>
                  </a:lnTo>
                  <a:lnTo>
                    <a:pt x="275302" y="195763"/>
                  </a:lnTo>
                  <a:lnTo>
                    <a:pt x="283077" y="195433"/>
                  </a:lnTo>
                  <a:lnTo>
                    <a:pt x="324795" y="171638"/>
                  </a:lnTo>
                  <a:lnTo>
                    <a:pt x="267093" y="171638"/>
                  </a:lnTo>
                  <a:lnTo>
                    <a:pt x="260643" y="169712"/>
                  </a:lnTo>
                  <a:lnTo>
                    <a:pt x="255449" y="165858"/>
                  </a:lnTo>
                  <a:lnTo>
                    <a:pt x="250423" y="161838"/>
                  </a:lnTo>
                  <a:lnTo>
                    <a:pt x="247659" y="156895"/>
                  </a:lnTo>
                  <a:lnTo>
                    <a:pt x="247156" y="151032"/>
                  </a:lnTo>
                  <a:close/>
                </a:path>
                <a:path w="601980" h="196214">
                  <a:moveTo>
                    <a:pt x="273040" y="52773"/>
                  </a:moveTo>
                  <a:lnTo>
                    <a:pt x="230654" y="66427"/>
                  </a:lnTo>
                  <a:lnTo>
                    <a:pt x="226298" y="72626"/>
                  </a:lnTo>
                  <a:lnTo>
                    <a:pt x="221942" y="78657"/>
                  </a:lnTo>
                  <a:lnTo>
                    <a:pt x="219764" y="85358"/>
                  </a:lnTo>
                  <a:lnTo>
                    <a:pt x="219764" y="101777"/>
                  </a:lnTo>
                  <a:lnTo>
                    <a:pt x="249151" y="128933"/>
                  </a:lnTo>
                  <a:lnTo>
                    <a:pt x="279993" y="138215"/>
                  </a:lnTo>
                  <a:lnTo>
                    <a:pt x="287783" y="140980"/>
                  </a:lnTo>
                  <a:lnTo>
                    <a:pt x="292642" y="143493"/>
                  </a:lnTo>
                  <a:lnTo>
                    <a:pt x="297668" y="146006"/>
                  </a:lnTo>
                  <a:lnTo>
                    <a:pt x="300181" y="149859"/>
                  </a:lnTo>
                  <a:lnTo>
                    <a:pt x="300181" y="159911"/>
                  </a:lnTo>
                  <a:lnTo>
                    <a:pt x="297919" y="163932"/>
                  </a:lnTo>
                  <a:lnTo>
                    <a:pt x="293396" y="167115"/>
                  </a:lnTo>
                  <a:lnTo>
                    <a:pt x="289040" y="170130"/>
                  </a:lnTo>
                  <a:lnTo>
                    <a:pt x="282841" y="171638"/>
                  </a:lnTo>
                  <a:lnTo>
                    <a:pt x="324795" y="171638"/>
                  </a:lnTo>
                  <a:lnTo>
                    <a:pt x="326149" y="169712"/>
                  </a:lnTo>
                  <a:lnTo>
                    <a:pt x="328327" y="162675"/>
                  </a:lnTo>
                  <a:lnTo>
                    <a:pt x="328233" y="149859"/>
                  </a:lnTo>
                  <a:lnTo>
                    <a:pt x="299081" y="119258"/>
                  </a:lnTo>
                  <a:lnTo>
                    <a:pt x="272035" y="110907"/>
                  </a:lnTo>
                  <a:lnTo>
                    <a:pt x="266339" y="109148"/>
                  </a:lnTo>
                  <a:lnTo>
                    <a:pt x="248664" y="96164"/>
                  </a:lnTo>
                  <a:lnTo>
                    <a:pt x="248664" y="87787"/>
                  </a:lnTo>
                  <a:lnTo>
                    <a:pt x="250674" y="84018"/>
                  </a:lnTo>
                  <a:lnTo>
                    <a:pt x="258716" y="78322"/>
                  </a:lnTo>
                  <a:lnTo>
                    <a:pt x="264496" y="76898"/>
                  </a:lnTo>
                  <a:lnTo>
                    <a:pt x="320947" y="76898"/>
                  </a:lnTo>
                  <a:lnTo>
                    <a:pt x="317426" y="71291"/>
                  </a:lnTo>
                  <a:lnTo>
                    <a:pt x="310987" y="64835"/>
                  </a:lnTo>
                  <a:lnTo>
                    <a:pt x="303244" y="59558"/>
                  </a:lnTo>
                  <a:lnTo>
                    <a:pt x="294338" y="55788"/>
                  </a:lnTo>
                  <a:lnTo>
                    <a:pt x="284270" y="53527"/>
                  </a:lnTo>
                  <a:lnTo>
                    <a:pt x="273040" y="52773"/>
                  </a:lnTo>
                  <a:close/>
                </a:path>
                <a:path w="601980" h="196214">
                  <a:moveTo>
                    <a:pt x="320947" y="76898"/>
                  </a:moveTo>
                  <a:lnTo>
                    <a:pt x="279742" y="76898"/>
                  </a:lnTo>
                  <a:lnTo>
                    <a:pt x="285857" y="78741"/>
                  </a:lnTo>
                  <a:lnTo>
                    <a:pt x="294903" y="86112"/>
                  </a:lnTo>
                  <a:lnTo>
                    <a:pt x="297416" y="91054"/>
                  </a:lnTo>
                  <a:lnTo>
                    <a:pt x="297919" y="97253"/>
                  </a:lnTo>
                  <a:lnTo>
                    <a:pt x="326567" y="97253"/>
                  </a:lnTo>
                  <a:lnTo>
                    <a:pt x="325217" y="87499"/>
                  </a:lnTo>
                  <a:lnTo>
                    <a:pt x="322170" y="78845"/>
                  </a:lnTo>
                  <a:lnTo>
                    <a:pt x="320947" y="76898"/>
                  </a:lnTo>
                  <a:close/>
                </a:path>
                <a:path w="601980" h="196214">
                  <a:moveTo>
                    <a:pt x="387930" y="7539"/>
                  </a:moveTo>
                  <a:lnTo>
                    <a:pt x="359282" y="7539"/>
                  </a:lnTo>
                  <a:lnTo>
                    <a:pt x="359282" y="193501"/>
                  </a:lnTo>
                  <a:lnTo>
                    <a:pt x="387930" y="193501"/>
                  </a:lnTo>
                  <a:lnTo>
                    <a:pt x="387930" y="133943"/>
                  </a:lnTo>
                  <a:lnTo>
                    <a:pt x="422886" y="133943"/>
                  </a:lnTo>
                  <a:lnTo>
                    <a:pt x="414065" y="124394"/>
                  </a:lnTo>
                  <a:lnTo>
                    <a:pt x="422160" y="115598"/>
                  </a:lnTo>
                  <a:lnTo>
                    <a:pt x="387930" y="115598"/>
                  </a:lnTo>
                  <a:lnTo>
                    <a:pt x="387930" y="7539"/>
                  </a:lnTo>
                  <a:close/>
                </a:path>
                <a:path w="601980" h="196214">
                  <a:moveTo>
                    <a:pt x="422886" y="133943"/>
                  </a:moveTo>
                  <a:lnTo>
                    <a:pt x="387930" y="133943"/>
                  </a:lnTo>
                  <a:lnTo>
                    <a:pt x="439196" y="193501"/>
                  </a:lnTo>
                  <a:lnTo>
                    <a:pt x="477896" y="193501"/>
                  </a:lnTo>
                  <a:lnTo>
                    <a:pt x="422886" y="133943"/>
                  </a:lnTo>
                  <a:close/>
                </a:path>
                <a:path w="601980" h="196214">
                  <a:moveTo>
                    <a:pt x="477896" y="55034"/>
                  </a:moveTo>
                  <a:lnTo>
                    <a:pt x="438190" y="55034"/>
                  </a:lnTo>
                  <a:lnTo>
                    <a:pt x="387930" y="115598"/>
                  </a:lnTo>
                  <a:lnTo>
                    <a:pt x="422160" y="115598"/>
                  </a:lnTo>
                  <a:lnTo>
                    <a:pt x="477896" y="55034"/>
                  </a:lnTo>
                  <a:close/>
                </a:path>
                <a:path w="601980" h="196214">
                  <a:moveTo>
                    <a:pt x="520544" y="151032"/>
                  </a:moveTo>
                  <a:lnTo>
                    <a:pt x="490891" y="151032"/>
                  </a:lnTo>
                  <a:lnTo>
                    <a:pt x="491226" y="159408"/>
                  </a:lnTo>
                  <a:lnTo>
                    <a:pt x="519288" y="189983"/>
                  </a:lnTo>
                  <a:lnTo>
                    <a:pt x="548690" y="195763"/>
                  </a:lnTo>
                  <a:lnTo>
                    <a:pt x="556465" y="195433"/>
                  </a:lnTo>
                  <a:lnTo>
                    <a:pt x="598183" y="171638"/>
                  </a:lnTo>
                  <a:lnTo>
                    <a:pt x="540481" y="171638"/>
                  </a:lnTo>
                  <a:lnTo>
                    <a:pt x="534031" y="169712"/>
                  </a:lnTo>
                  <a:lnTo>
                    <a:pt x="528837" y="165858"/>
                  </a:lnTo>
                  <a:lnTo>
                    <a:pt x="523811" y="161838"/>
                  </a:lnTo>
                  <a:lnTo>
                    <a:pt x="521047" y="156895"/>
                  </a:lnTo>
                  <a:lnTo>
                    <a:pt x="520544" y="151032"/>
                  </a:lnTo>
                  <a:close/>
                </a:path>
                <a:path w="601980" h="196214">
                  <a:moveTo>
                    <a:pt x="546429" y="52773"/>
                  </a:moveTo>
                  <a:lnTo>
                    <a:pt x="504042" y="66427"/>
                  </a:lnTo>
                  <a:lnTo>
                    <a:pt x="499687" y="72626"/>
                  </a:lnTo>
                  <a:lnTo>
                    <a:pt x="495331" y="78657"/>
                  </a:lnTo>
                  <a:lnTo>
                    <a:pt x="493153" y="85358"/>
                  </a:lnTo>
                  <a:lnTo>
                    <a:pt x="493153" y="101777"/>
                  </a:lnTo>
                  <a:lnTo>
                    <a:pt x="522539" y="128933"/>
                  </a:lnTo>
                  <a:lnTo>
                    <a:pt x="553381" y="138215"/>
                  </a:lnTo>
                  <a:lnTo>
                    <a:pt x="561172" y="140980"/>
                  </a:lnTo>
                  <a:lnTo>
                    <a:pt x="566030" y="143493"/>
                  </a:lnTo>
                  <a:lnTo>
                    <a:pt x="571056" y="146006"/>
                  </a:lnTo>
                  <a:lnTo>
                    <a:pt x="573569" y="149859"/>
                  </a:lnTo>
                  <a:lnTo>
                    <a:pt x="573569" y="159911"/>
                  </a:lnTo>
                  <a:lnTo>
                    <a:pt x="571307" y="163932"/>
                  </a:lnTo>
                  <a:lnTo>
                    <a:pt x="566784" y="167115"/>
                  </a:lnTo>
                  <a:lnTo>
                    <a:pt x="562428" y="170130"/>
                  </a:lnTo>
                  <a:lnTo>
                    <a:pt x="556229" y="171638"/>
                  </a:lnTo>
                  <a:lnTo>
                    <a:pt x="598183" y="171638"/>
                  </a:lnTo>
                  <a:lnTo>
                    <a:pt x="599537" y="169712"/>
                  </a:lnTo>
                  <a:lnTo>
                    <a:pt x="601715" y="162675"/>
                  </a:lnTo>
                  <a:lnTo>
                    <a:pt x="601622" y="149859"/>
                  </a:lnTo>
                  <a:lnTo>
                    <a:pt x="572470" y="119258"/>
                  </a:lnTo>
                  <a:lnTo>
                    <a:pt x="545423" y="110907"/>
                  </a:lnTo>
                  <a:lnTo>
                    <a:pt x="539727" y="109148"/>
                  </a:lnTo>
                  <a:lnTo>
                    <a:pt x="522052" y="96164"/>
                  </a:lnTo>
                  <a:lnTo>
                    <a:pt x="522052" y="87787"/>
                  </a:lnTo>
                  <a:lnTo>
                    <a:pt x="524063" y="84018"/>
                  </a:lnTo>
                  <a:lnTo>
                    <a:pt x="532104" y="78322"/>
                  </a:lnTo>
                  <a:lnTo>
                    <a:pt x="537884" y="76898"/>
                  </a:lnTo>
                  <a:lnTo>
                    <a:pt x="594335" y="76898"/>
                  </a:lnTo>
                  <a:lnTo>
                    <a:pt x="590815" y="71291"/>
                  </a:lnTo>
                  <a:lnTo>
                    <a:pt x="584375" y="64835"/>
                  </a:lnTo>
                  <a:lnTo>
                    <a:pt x="576632" y="59558"/>
                  </a:lnTo>
                  <a:lnTo>
                    <a:pt x="567726" y="55788"/>
                  </a:lnTo>
                  <a:lnTo>
                    <a:pt x="557659" y="53527"/>
                  </a:lnTo>
                  <a:lnTo>
                    <a:pt x="546429" y="52773"/>
                  </a:lnTo>
                  <a:close/>
                </a:path>
                <a:path w="601980" h="196214">
                  <a:moveTo>
                    <a:pt x="594335" y="76898"/>
                  </a:moveTo>
                  <a:lnTo>
                    <a:pt x="553130" y="76898"/>
                  </a:lnTo>
                  <a:lnTo>
                    <a:pt x="559245" y="78741"/>
                  </a:lnTo>
                  <a:lnTo>
                    <a:pt x="568292" y="86112"/>
                  </a:lnTo>
                  <a:lnTo>
                    <a:pt x="570805" y="91054"/>
                  </a:lnTo>
                  <a:lnTo>
                    <a:pt x="571307" y="97253"/>
                  </a:lnTo>
                  <a:lnTo>
                    <a:pt x="599956" y="97253"/>
                  </a:lnTo>
                  <a:lnTo>
                    <a:pt x="598605" y="87499"/>
                  </a:lnTo>
                  <a:lnTo>
                    <a:pt x="595558" y="78845"/>
                  </a:lnTo>
                  <a:lnTo>
                    <a:pt x="594335" y="768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9712" y="4473581"/>
              <a:ext cx="2076924" cy="18822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764100" y="3957994"/>
              <a:ext cx="10795" cy="1078865"/>
            </a:xfrm>
            <a:custGeom>
              <a:avLst/>
              <a:gdLst/>
              <a:ahLst/>
              <a:cxnLst/>
              <a:rect l="l" t="t" r="r" b="b"/>
              <a:pathLst>
                <a:path w="10795" h="1078864">
                  <a:moveTo>
                    <a:pt x="10470" y="0"/>
                  </a:moveTo>
                  <a:lnTo>
                    <a:pt x="0" y="0"/>
                  </a:lnTo>
                  <a:lnTo>
                    <a:pt x="0" y="1078501"/>
                  </a:lnTo>
                  <a:lnTo>
                    <a:pt x="10470" y="1078501"/>
                  </a:lnTo>
                  <a:lnTo>
                    <a:pt x="104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094177" y="5235442"/>
          <a:ext cx="15904209" cy="4219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8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1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3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3847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99999"/>
                      </a:solidFill>
                      <a:prstDash val="solid"/>
                    </a:lnL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0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99999"/>
                      </a:solidFill>
                      <a:prstDash val="solid"/>
                    </a:lnL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80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99999"/>
                      </a:solidFill>
                      <a:prstDash val="solid"/>
                    </a:lnL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85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999999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99999"/>
                      </a:solidFill>
                      <a:prstDash val="solid"/>
                    </a:lnL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89976" y="5648749"/>
            <a:ext cx="6505078" cy="26235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65189" y="5649252"/>
            <a:ext cx="6380248" cy="19576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89976" y="6339827"/>
            <a:ext cx="6651588" cy="25984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69712" y="6340330"/>
            <a:ext cx="6841340" cy="63629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80529" y="7408360"/>
            <a:ext cx="6043896" cy="63880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468958" y="7408360"/>
            <a:ext cx="6475134" cy="26185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89976" y="8432669"/>
            <a:ext cx="5147462" cy="28120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500204" y="8475893"/>
            <a:ext cx="5948172" cy="639310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17603150" y="10184737"/>
            <a:ext cx="282575" cy="244475"/>
          </a:xfrm>
          <a:custGeom>
            <a:avLst/>
            <a:gdLst/>
            <a:ahLst/>
            <a:cxnLst/>
            <a:rect l="l" t="t" r="r" b="b"/>
            <a:pathLst>
              <a:path w="282575" h="244475">
                <a:moveTo>
                  <a:pt x="80751" y="0"/>
                </a:moveTo>
                <a:lnTo>
                  <a:pt x="0" y="0"/>
                </a:lnTo>
                <a:lnTo>
                  <a:pt x="0" y="43223"/>
                </a:lnTo>
                <a:lnTo>
                  <a:pt x="32501" y="43223"/>
                </a:lnTo>
                <a:lnTo>
                  <a:pt x="32501" y="244264"/>
                </a:lnTo>
                <a:lnTo>
                  <a:pt x="80751" y="244264"/>
                </a:lnTo>
                <a:lnTo>
                  <a:pt x="80751" y="0"/>
                </a:lnTo>
                <a:close/>
              </a:path>
              <a:path w="282575" h="244475">
                <a:moveTo>
                  <a:pt x="282564" y="670"/>
                </a:moveTo>
                <a:lnTo>
                  <a:pt x="121061" y="670"/>
                </a:lnTo>
                <a:lnTo>
                  <a:pt x="121061" y="40878"/>
                </a:lnTo>
                <a:lnTo>
                  <a:pt x="235655" y="40878"/>
                </a:lnTo>
                <a:lnTo>
                  <a:pt x="145856" y="244264"/>
                </a:lnTo>
                <a:lnTo>
                  <a:pt x="193436" y="244264"/>
                </a:lnTo>
                <a:lnTo>
                  <a:pt x="282564" y="35517"/>
                </a:lnTo>
                <a:lnTo>
                  <a:pt x="282564" y="6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102218" y="10292210"/>
            <a:ext cx="6258691" cy="3417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128" y="1234936"/>
            <a:ext cx="5556035" cy="51014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732536" y="0"/>
            <a:ext cx="5372100" cy="6394450"/>
            <a:chOff x="14732536" y="0"/>
            <a:chExt cx="5372100" cy="63944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32536" y="0"/>
              <a:ext cx="5371564" cy="240501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414791" y="0"/>
              <a:ext cx="4642485" cy="2148205"/>
            </a:xfrm>
            <a:custGeom>
              <a:avLst/>
              <a:gdLst/>
              <a:ahLst/>
              <a:cxnLst/>
              <a:rect l="l" t="t" r="r" b="b"/>
              <a:pathLst>
                <a:path w="4642484" h="2148205">
                  <a:moveTo>
                    <a:pt x="4124203" y="0"/>
                  </a:moveTo>
                  <a:lnTo>
                    <a:pt x="2358262" y="1765940"/>
                  </a:lnTo>
                  <a:lnTo>
                    <a:pt x="2617404" y="2025081"/>
                  </a:lnTo>
                  <a:lnTo>
                    <a:pt x="4642486" y="0"/>
                  </a:lnTo>
                  <a:lnTo>
                    <a:pt x="4124203" y="0"/>
                  </a:lnTo>
                  <a:close/>
                </a:path>
                <a:path w="4642484" h="2148205">
                  <a:moveTo>
                    <a:pt x="0" y="0"/>
                  </a:moveTo>
                  <a:lnTo>
                    <a:pt x="2025081" y="2025081"/>
                  </a:lnTo>
                  <a:lnTo>
                    <a:pt x="2061613" y="2057628"/>
                  </a:lnTo>
                  <a:lnTo>
                    <a:pt x="2100811" y="2085167"/>
                  </a:lnTo>
                  <a:lnTo>
                    <a:pt x="2142230" y="2107699"/>
                  </a:lnTo>
                  <a:lnTo>
                    <a:pt x="2185428" y="2125224"/>
                  </a:lnTo>
                  <a:lnTo>
                    <a:pt x="2229959" y="2137741"/>
                  </a:lnTo>
                  <a:lnTo>
                    <a:pt x="2275379" y="2145252"/>
                  </a:lnTo>
                  <a:lnTo>
                    <a:pt x="2321243" y="2147755"/>
                  </a:lnTo>
                  <a:lnTo>
                    <a:pt x="2367107" y="2145252"/>
                  </a:lnTo>
                  <a:lnTo>
                    <a:pt x="2412527" y="2137741"/>
                  </a:lnTo>
                  <a:lnTo>
                    <a:pt x="2457057" y="2125223"/>
                  </a:lnTo>
                  <a:lnTo>
                    <a:pt x="2500255" y="2107698"/>
                  </a:lnTo>
                  <a:lnTo>
                    <a:pt x="2541675" y="2085166"/>
                  </a:lnTo>
                  <a:lnTo>
                    <a:pt x="2580873" y="2057627"/>
                  </a:lnTo>
                  <a:lnTo>
                    <a:pt x="2617403" y="2025081"/>
                  </a:lnTo>
                  <a:lnTo>
                    <a:pt x="2358262" y="1765940"/>
                  </a:lnTo>
                  <a:lnTo>
                    <a:pt x="2340943" y="1777441"/>
                  </a:lnTo>
                  <a:lnTo>
                    <a:pt x="2321242" y="1781275"/>
                  </a:lnTo>
                  <a:lnTo>
                    <a:pt x="2301541" y="1777441"/>
                  </a:lnTo>
                  <a:lnTo>
                    <a:pt x="2284222" y="1765940"/>
                  </a:lnTo>
                  <a:lnTo>
                    <a:pt x="5182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B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35574" y="387422"/>
              <a:ext cx="1968526" cy="60069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350943" y="1422390"/>
              <a:ext cx="1753235" cy="3853815"/>
            </a:xfrm>
            <a:custGeom>
              <a:avLst/>
              <a:gdLst/>
              <a:ahLst/>
              <a:cxnLst/>
              <a:rect l="l" t="t" r="r" b="b"/>
              <a:pathLst>
                <a:path w="1753234" h="3853815">
                  <a:moveTo>
                    <a:pt x="1753157" y="0"/>
                  </a:moveTo>
                  <a:lnTo>
                    <a:pt x="122674" y="1630483"/>
                  </a:lnTo>
                  <a:lnTo>
                    <a:pt x="90127" y="1667014"/>
                  </a:lnTo>
                  <a:lnTo>
                    <a:pt x="62588" y="1706212"/>
                  </a:lnTo>
                  <a:lnTo>
                    <a:pt x="40056" y="1747632"/>
                  </a:lnTo>
                  <a:lnTo>
                    <a:pt x="22531" y="1790830"/>
                  </a:lnTo>
                  <a:lnTo>
                    <a:pt x="10014" y="1835361"/>
                  </a:lnTo>
                  <a:lnTo>
                    <a:pt x="2503" y="1880781"/>
                  </a:lnTo>
                  <a:lnTo>
                    <a:pt x="0" y="1926645"/>
                  </a:lnTo>
                  <a:lnTo>
                    <a:pt x="2503" y="1972509"/>
                  </a:lnTo>
                  <a:lnTo>
                    <a:pt x="10014" y="2017929"/>
                  </a:lnTo>
                  <a:lnTo>
                    <a:pt x="22531" y="2062460"/>
                  </a:lnTo>
                  <a:lnTo>
                    <a:pt x="40056" y="2105657"/>
                  </a:lnTo>
                  <a:lnTo>
                    <a:pt x="62588" y="2147077"/>
                  </a:lnTo>
                  <a:lnTo>
                    <a:pt x="90127" y="2186275"/>
                  </a:lnTo>
                  <a:lnTo>
                    <a:pt x="122674" y="2222806"/>
                  </a:lnTo>
                  <a:lnTo>
                    <a:pt x="1753157" y="3853290"/>
                  </a:lnTo>
                  <a:lnTo>
                    <a:pt x="1753157" y="0"/>
                  </a:lnTo>
                  <a:close/>
                </a:path>
              </a:pathLst>
            </a:custGeom>
            <a:solidFill>
              <a:srgbClr val="50B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2125589" y="2674264"/>
            <a:ext cx="1416685" cy="314325"/>
          </a:xfrm>
          <a:custGeom>
            <a:avLst/>
            <a:gdLst/>
            <a:ahLst/>
            <a:cxnLst/>
            <a:rect l="l" t="t" r="r" b="b"/>
            <a:pathLst>
              <a:path w="1416685" h="314325">
                <a:moveTo>
                  <a:pt x="51516" y="18847"/>
                </a:moveTo>
                <a:lnTo>
                  <a:pt x="0" y="18847"/>
                </a:lnTo>
                <a:lnTo>
                  <a:pt x="0" y="309938"/>
                </a:lnTo>
                <a:lnTo>
                  <a:pt x="47747" y="309938"/>
                </a:lnTo>
                <a:lnTo>
                  <a:pt x="47747" y="110572"/>
                </a:lnTo>
                <a:lnTo>
                  <a:pt x="92582" y="110572"/>
                </a:lnTo>
                <a:lnTo>
                  <a:pt x="51516" y="18847"/>
                </a:lnTo>
                <a:close/>
              </a:path>
              <a:path w="1416685" h="314325">
                <a:moveTo>
                  <a:pt x="92582" y="110572"/>
                </a:moveTo>
                <a:lnTo>
                  <a:pt x="47747" y="110572"/>
                </a:lnTo>
                <a:lnTo>
                  <a:pt x="136959" y="309938"/>
                </a:lnTo>
                <a:lnTo>
                  <a:pt x="170047" y="309938"/>
                </a:lnTo>
                <a:lnTo>
                  <a:pt x="198028" y="247112"/>
                </a:lnTo>
                <a:lnTo>
                  <a:pt x="153712" y="247112"/>
                </a:lnTo>
                <a:lnTo>
                  <a:pt x="92582" y="110572"/>
                </a:lnTo>
                <a:close/>
              </a:path>
              <a:path w="1416685" h="314325">
                <a:moveTo>
                  <a:pt x="306587" y="110572"/>
                </a:moveTo>
                <a:lnTo>
                  <a:pt x="258840" y="110572"/>
                </a:lnTo>
                <a:lnTo>
                  <a:pt x="258840" y="309938"/>
                </a:lnTo>
                <a:lnTo>
                  <a:pt x="306587" y="309938"/>
                </a:lnTo>
                <a:lnTo>
                  <a:pt x="306587" y="110572"/>
                </a:lnTo>
                <a:close/>
              </a:path>
              <a:path w="1416685" h="314325">
                <a:moveTo>
                  <a:pt x="306587" y="18847"/>
                </a:moveTo>
                <a:lnTo>
                  <a:pt x="255489" y="18847"/>
                </a:lnTo>
                <a:lnTo>
                  <a:pt x="153712" y="247112"/>
                </a:lnTo>
                <a:lnTo>
                  <a:pt x="198028" y="247112"/>
                </a:lnTo>
                <a:lnTo>
                  <a:pt x="258840" y="110572"/>
                </a:lnTo>
                <a:lnTo>
                  <a:pt x="306587" y="110572"/>
                </a:lnTo>
                <a:lnTo>
                  <a:pt x="306587" y="18847"/>
                </a:lnTo>
                <a:close/>
              </a:path>
              <a:path w="1416685" h="314325">
                <a:moveTo>
                  <a:pt x="462325" y="75390"/>
                </a:moveTo>
                <a:lnTo>
                  <a:pt x="419918" y="83871"/>
                </a:lnTo>
                <a:lnTo>
                  <a:pt x="384841" y="108164"/>
                </a:lnTo>
                <a:lnTo>
                  <a:pt x="361438" y="145833"/>
                </a:lnTo>
                <a:lnTo>
                  <a:pt x="353428" y="193501"/>
                </a:lnTo>
                <a:lnTo>
                  <a:pt x="354318" y="210438"/>
                </a:lnTo>
                <a:lnTo>
                  <a:pt x="367668" y="255908"/>
                </a:lnTo>
                <a:lnTo>
                  <a:pt x="395311" y="290148"/>
                </a:lnTo>
                <a:lnTo>
                  <a:pt x="433007" y="309938"/>
                </a:lnTo>
                <a:lnTo>
                  <a:pt x="461487" y="313707"/>
                </a:lnTo>
                <a:lnTo>
                  <a:pt x="474524" y="313027"/>
                </a:lnTo>
                <a:lnTo>
                  <a:pt x="519156" y="297032"/>
                </a:lnTo>
                <a:lnTo>
                  <a:pt x="542323" y="275593"/>
                </a:lnTo>
                <a:lnTo>
                  <a:pt x="590489" y="275593"/>
                </a:lnTo>
                <a:lnTo>
                  <a:pt x="590489" y="272243"/>
                </a:lnTo>
                <a:lnTo>
                  <a:pt x="472377" y="272243"/>
                </a:lnTo>
                <a:lnTo>
                  <a:pt x="463477" y="271667"/>
                </a:lnTo>
                <a:lnTo>
                  <a:pt x="423583" y="251301"/>
                </a:lnTo>
                <a:lnTo>
                  <a:pt x="404840" y="215909"/>
                </a:lnTo>
                <a:lnTo>
                  <a:pt x="402432" y="193501"/>
                </a:lnTo>
                <a:lnTo>
                  <a:pt x="403034" y="181983"/>
                </a:lnTo>
                <a:lnTo>
                  <a:pt x="417457" y="144210"/>
                </a:lnTo>
                <a:lnTo>
                  <a:pt x="454577" y="119158"/>
                </a:lnTo>
                <a:lnTo>
                  <a:pt x="472377" y="116855"/>
                </a:lnTo>
                <a:lnTo>
                  <a:pt x="590489" y="116855"/>
                </a:lnTo>
                <a:lnTo>
                  <a:pt x="590489" y="112666"/>
                </a:lnTo>
                <a:lnTo>
                  <a:pt x="542323" y="112666"/>
                </a:lnTo>
                <a:lnTo>
                  <a:pt x="535726" y="105049"/>
                </a:lnTo>
                <a:lnTo>
                  <a:pt x="528082" y="98112"/>
                </a:lnTo>
                <a:lnTo>
                  <a:pt x="487769" y="78112"/>
                </a:lnTo>
                <a:lnTo>
                  <a:pt x="475492" y="76070"/>
                </a:lnTo>
                <a:lnTo>
                  <a:pt x="462325" y="75390"/>
                </a:lnTo>
                <a:close/>
              </a:path>
              <a:path w="1416685" h="314325">
                <a:moveTo>
                  <a:pt x="590489" y="275593"/>
                </a:moveTo>
                <a:lnTo>
                  <a:pt x="542323" y="275593"/>
                </a:lnTo>
                <a:lnTo>
                  <a:pt x="542323" y="309938"/>
                </a:lnTo>
                <a:lnTo>
                  <a:pt x="590489" y="309938"/>
                </a:lnTo>
                <a:lnTo>
                  <a:pt x="590489" y="275593"/>
                </a:lnTo>
                <a:close/>
              </a:path>
              <a:path w="1416685" h="314325">
                <a:moveTo>
                  <a:pt x="590489" y="116855"/>
                </a:moveTo>
                <a:lnTo>
                  <a:pt x="472377" y="116855"/>
                </a:lnTo>
                <a:lnTo>
                  <a:pt x="481434" y="117430"/>
                </a:lnTo>
                <a:lnTo>
                  <a:pt x="490178" y="119158"/>
                </a:lnTo>
                <a:lnTo>
                  <a:pt x="527061" y="144602"/>
                </a:lnTo>
                <a:lnTo>
                  <a:pt x="541694" y="182795"/>
                </a:lnTo>
                <a:lnTo>
                  <a:pt x="542323" y="194339"/>
                </a:lnTo>
                <a:lnTo>
                  <a:pt x="541694" y="205909"/>
                </a:lnTo>
                <a:lnTo>
                  <a:pt x="527061" y="244495"/>
                </a:lnTo>
                <a:lnTo>
                  <a:pt x="490178" y="269939"/>
                </a:lnTo>
                <a:lnTo>
                  <a:pt x="472377" y="272243"/>
                </a:lnTo>
                <a:lnTo>
                  <a:pt x="590489" y="272243"/>
                </a:lnTo>
                <a:lnTo>
                  <a:pt x="590489" y="116855"/>
                </a:lnTo>
                <a:close/>
              </a:path>
              <a:path w="1416685" h="314325">
                <a:moveTo>
                  <a:pt x="590489" y="79159"/>
                </a:moveTo>
                <a:lnTo>
                  <a:pt x="542323" y="79159"/>
                </a:lnTo>
                <a:lnTo>
                  <a:pt x="542323" y="112666"/>
                </a:lnTo>
                <a:lnTo>
                  <a:pt x="590489" y="112666"/>
                </a:lnTo>
                <a:lnTo>
                  <a:pt x="590489" y="79159"/>
                </a:lnTo>
                <a:close/>
              </a:path>
              <a:path w="1416685" h="314325">
                <a:moveTo>
                  <a:pt x="700950" y="79159"/>
                </a:moveTo>
                <a:lnTo>
                  <a:pt x="653203" y="79159"/>
                </a:lnTo>
                <a:lnTo>
                  <a:pt x="653203" y="309938"/>
                </a:lnTo>
                <a:lnTo>
                  <a:pt x="700950" y="309938"/>
                </a:lnTo>
                <a:lnTo>
                  <a:pt x="700950" y="188475"/>
                </a:lnTo>
                <a:lnTo>
                  <a:pt x="701840" y="172193"/>
                </a:lnTo>
                <a:lnTo>
                  <a:pt x="723358" y="132823"/>
                </a:lnTo>
                <a:lnTo>
                  <a:pt x="757912" y="124812"/>
                </a:lnTo>
                <a:lnTo>
                  <a:pt x="770058" y="124812"/>
                </a:lnTo>
                <a:lnTo>
                  <a:pt x="770058" y="112666"/>
                </a:lnTo>
                <a:lnTo>
                  <a:pt x="700950" y="112666"/>
                </a:lnTo>
                <a:lnTo>
                  <a:pt x="700950" y="79159"/>
                </a:lnTo>
                <a:close/>
              </a:path>
              <a:path w="1416685" h="314325">
                <a:moveTo>
                  <a:pt x="770058" y="75390"/>
                </a:moveTo>
                <a:lnTo>
                  <a:pt x="728593" y="85442"/>
                </a:lnTo>
                <a:lnTo>
                  <a:pt x="700950" y="112666"/>
                </a:lnTo>
                <a:lnTo>
                  <a:pt x="770058" y="112666"/>
                </a:lnTo>
                <a:lnTo>
                  <a:pt x="770058" y="75390"/>
                </a:lnTo>
                <a:close/>
              </a:path>
              <a:path w="1416685" h="314325">
                <a:moveTo>
                  <a:pt x="861694" y="0"/>
                </a:moveTo>
                <a:lnTo>
                  <a:pt x="813947" y="0"/>
                </a:lnTo>
                <a:lnTo>
                  <a:pt x="813947" y="309938"/>
                </a:lnTo>
                <a:lnTo>
                  <a:pt x="861694" y="309938"/>
                </a:lnTo>
                <a:lnTo>
                  <a:pt x="861694" y="210674"/>
                </a:lnTo>
                <a:lnTo>
                  <a:pt x="919954" y="210674"/>
                </a:lnTo>
                <a:lnTo>
                  <a:pt x="905253" y="194758"/>
                </a:lnTo>
                <a:lnTo>
                  <a:pt x="918744" y="180099"/>
                </a:lnTo>
                <a:lnTo>
                  <a:pt x="861694" y="180099"/>
                </a:lnTo>
                <a:lnTo>
                  <a:pt x="861694" y="0"/>
                </a:lnTo>
                <a:close/>
              </a:path>
              <a:path w="1416685" h="314325">
                <a:moveTo>
                  <a:pt x="919954" y="210674"/>
                </a:moveTo>
                <a:lnTo>
                  <a:pt x="861694" y="210674"/>
                </a:lnTo>
                <a:lnTo>
                  <a:pt x="947137" y="309938"/>
                </a:lnTo>
                <a:lnTo>
                  <a:pt x="1011638" y="309938"/>
                </a:lnTo>
                <a:lnTo>
                  <a:pt x="919954" y="210674"/>
                </a:lnTo>
                <a:close/>
              </a:path>
              <a:path w="1416685" h="314325">
                <a:moveTo>
                  <a:pt x="1011638" y="79159"/>
                </a:moveTo>
                <a:lnTo>
                  <a:pt x="945462" y="79159"/>
                </a:lnTo>
                <a:lnTo>
                  <a:pt x="861694" y="180099"/>
                </a:lnTo>
                <a:lnTo>
                  <a:pt x="918744" y="180099"/>
                </a:lnTo>
                <a:lnTo>
                  <a:pt x="1011638" y="79159"/>
                </a:lnTo>
                <a:close/>
              </a:path>
              <a:path w="1416685" h="314325">
                <a:moveTo>
                  <a:pt x="1145125" y="75390"/>
                </a:moveTo>
                <a:lnTo>
                  <a:pt x="1098477" y="83636"/>
                </a:lnTo>
                <a:lnTo>
                  <a:pt x="1061672" y="107850"/>
                </a:lnTo>
                <a:lnTo>
                  <a:pt x="1037955" y="145885"/>
                </a:lnTo>
                <a:lnTo>
                  <a:pt x="1029945" y="194339"/>
                </a:lnTo>
                <a:lnTo>
                  <a:pt x="1030861" y="211616"/>
                </a:lnTo>
                <a:lnTo>
                  <a:pt x="1044604" y="257164"/>
                </a:lnTo>
                <a:lnTo>
                  <a:pt x="1073347" y="290776"/>
                </a:lnTo>
                <a:lnTo>
                  <a:pt x="1113712" y="310042"/>
                </a:lnTo>
                <a:lnTo>
                  <a:pt x="1145125" y="313707"/>
                </a:lnTo>
                <a:lnTo>
                  <a:pt x="1164601" y="312451"/>
                </a:lnTo>
                <a:lnTo>
                  <a:pt x="1212976" y="293603"/>
                </a:lnTo>
                <a:lnTo>
                  <a:pt x="1233547" y="273499"/>
                </a:lnTo>
                <a:lnTo>
                  <a:pt x="1145125" y="273499"/>
                </a:lnTo>
                <a:lnTo>
                  <a:pt x="1132246" y="272452"/>
                </a:lnTo>
                <a:lnTo>
                  <a:pt x="1091697" y="247688"/>
                </a:lnTo>
                <a:lnTo>
                  <a:pt x="1079368" y="212349"/>
                </a:lnTo>
                <a:lnTo>
                  <a:pt x="1255698" y="212349"/>
                </a:lnTo>
                <a:lnTo>
                  <a:pt x="1256814" y="205368"/>
                </a:lnTo>
                <a:lnTo>
                  <a:pt x="1257373" y="197550"/>
                </a:lnTo>
                <a:lnTo>
                  <a:pt x="1257373" y="188894"/>
                </a:lnTo>
                <a:lnTo>
                  <a:pt x="1256547" y="173816"/>
                </a:lnTo>
                <a:lnTo>
                  <a:pt x="1079787" y="173816"/>
                </a:lnTo>
                <a:lnTo>
                  <a:pt x="1082320" y="161277"/>
                </a:lnTo>
                <a:lnTo>
                  <a:pt x="1109969" y="124551"/>
                </a:lnTo>
                <a:lnTo>
                  <a:pt x="1143031" y="115598"/>
                </a:lnTo>
                <a:lnTo>
                  <a:pt x="1233601" y="115598"/>
                </a:lnTo>
                <a:lnTo>
                  <a:pt x="1226065" y="106803"/>
                </a:lnTo>
                <a:lnTo>
                  <a:pt x="1190124" y="83400"/>
                </a:lnTo>
                <a:lnTo>
                  <a:pt x="1161015" y="76280"/>
                </a:lnTo>
                <a:lnTo>
                  <a:pt x="1145125" y="75390"/>
                </a:lnTo>
                <a:close/>
              </a:path>
              <a:path w="1416685" h="314325">
                <a:moveTo>
                  <a:pt x="1251090" y="241249"/>
                </a:moveTo>
                <a:lnTo>
                  <a:pt x="1199574" y="241249"/>
                </a:lnTo>
                <a:lnTo>
                  <a:pt x="1190202" y="255358"/>
                </a:lnTo>
                <a:lnTo>
                  <a:pt x="1178004" y="265436"/>
                </a:lnTo>
                <a:lnTo>
                  <a:pt x="1162978" y="271483"/>
                </a:lnTo>
                <a:lnTo>
                  <a:pt x="1145125" y="273499"/>
                </a:lnTo>
                <a:lnTo>
                  <a:pt x="1233547" y="273499"/>
                </a:lnTo>
                <a:lnTo>
                  <a:pt x="1236326" y="270253"/>
                </a:lnTo>
                <a:lnTo>
                  <a:pt x="1244782" y="256458"/>
                </a:lnTo>
                <a:lnTo>
                  <a:pt x="1251090" y="241249"/>
                </a:lnTo>
                <a:close/>
              </a:path>
              <a:path w="1416685" h="314325">
                <a:moveTo>
                  <a:pt x="1233601" y="115598"/>
                </a:moveTo>
                <a:lnTo>
                  <a:pt x="1143031" y="115598"/>
                </a:lnTo>
                <a:lnTo>
                  <a:pt x="1156093" y="116593"/>
                </a:lnTo>
                <a:lnTo>
                  <a:pt x="1168056" y="119577"/>
                </a:lnTo>
                <a:lnTo>
                  <a:pt x="1202610" y="150047"/>
                </a:lnTo>
                <a:lnTo>
                  <a:pt x="1207531" y="173816"/>
                </a:lnTo>
                <a:lnTo>
                  <a:pt x="1256547" y="173816"/>
                </a:lnTo>
                <a:lnTo>
                  <a:pt x="1243132" y="129838"/>
                </a:lnTo>
                <a:lnTo>
                  <a:pt x="1235305" y="117588"/>
                </a:lnTo>
                <a:lnTo>
                  <a:pt x="1233601" y="115598"/>
                </a:lnTo>
                <a:close/>
              </a:path>
              <a:path w="1416685" h="314325">
                <a:moveTo>
                  <a:pt x="1360066" y="118111"/>
                </a:moveTo>
                <a:lnTo>
                  <a:pt x="1311900" y="118111"/>
                </a:lnTo>
                <a:lnTo>
                  <a:pt x="1311900" y="245856"/>
                </a:lnTo>
                <a:lnTo>
                  <a:pt x="1321559" y="286143"/>
                </a:lnTo>
                <a:lnTo>
                  <a:pt x="1363312" y="308995"/>
                </a:lnTo>
                <a:lnTo>
                  <a:pt x="1378495" y="309938"/>
                </a:lnTo>
                <a:lnTo>
                  <a:pt x="1416190" y="309938"/>
                </a:lnTo>
                <a:lnTo>
                  <a:pt x="1416190" y="270148"/>
                </a:lnTo>
                <a:lnTo>
                  <a:pt x="1377099" y="270148"/>
                </a:lnTo>
                <a:lnTo>
                  <a:pt x="1370118" y="268333"/>
                </a:lnTo>
                <a:lnTo>
                  <a:pt x="1365930" y="264703"/>
                </a:lnTo>
                <a:lnTo>
                  <a:pt x="1362021" y="260794"/>
                </a:lnTo>
                <a:lnTo>
                  <a:pt x="1360066" y="254512"/>
                </a:lnTo>
                <a:lnTo>
                  <a:pt x="1360066" y="118111"/>
                </a:lnTo>
                <a:close/>
              </a:path>
              <a:path w="1416685" h="314325">
                <a:moveTo>
                  <a:pt x="1416190" y="79159"/>
                </a:moveTo>
                <a:lnTo>
                  <a:pt x="1284676" y="79159"/>
                </a:lnTo>
                <a:lnTo>
                  <a:pt x="1284676" y="118111"/>
                </a:lnTo>
                <a:lnTo>
                  <a:pt x="1416190" y="118111"/>
                </a:lnTo>
                <a:lnTo>
                  <a:pt x="1416190" y="79159"/>
                </a:lnTo>
                <a:close/>
              </a:path>
              <a:path w="1416685" h="314325">
                <a:moveTo>
                  <a:pt x="1360066" y="21779"/>
                </a:moveTo>
                <a:lnTo>
                  <a:pt x="1311900" y="21779"/>
                </a:lnTo>
                <a:lnTo>
                  <a:pt x="1311900" y="79159"/>
                </a:lnTo>
                <a:lnTo>
                  <a:pt x="1360066" y="79159"/>
                </a:lnTo>
                <a:lnTo>
                  <a:pt x="1360066" y="2177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94177" y="3937053"/>
            <a:ext cx="15916275" cy="1099820"/>
          </a:xfrm>
          <a:custGeom>
            <a:avLst/>
            <a:gdLst/>
            <a:ahLst/>
            <a:cxnLst/>
            <a:rect l="l" t="t" r="r" b="b"/>
            <a:pathLst>
              <a:path w="15916275" h="1099820">
                <a:moveTo>
                  <a:pt x="15915745" y="0"/>
                </a:moveTo>
                <a:lnTo>
                  <a:pt x="0" y="0"/>
                </a:lnTo>
                <a:lnTo>
                  <a:pt x="0" y="1099442"/>
                </a:lnTo>
                <a:lnTo>
                  <a:pt x="15915745" y="1099442"/>
                </a:lnTo>
                <a:lnTo>
                  <a:pt x="15915745" y="0"/>
                </a:lnTo>
                <a:close/>
              </a:path>
            </a:pathLst>
          </a:custGeom>
          <a:solidFill>
            <a:srgbClr val="50B13D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94166" y="5235454"/>
            <a:ext cx="15916275" cy="3979545"/>
          </a:xfrm>
          <a:custGeom>
            <a:avLst/>
            <a:gdLst/>
            <a:ahLst/>
            <a:cxnLst/>
            <a:rect l="l" t="t" r="r" b="b"/>
            <a:pathLst>
              <a:path w="15916275" h="3979545">
                <a:moveTo>
                  <a:pt x="15915755" y="0"/>
                </a:moveTo>
                <a:lnTo>
                  <a:pt x="15905277" y="0"/>
                </a:lnTo>
                <a:lnTo>
                  <a:pt x="15905277" y="10464"/>
                </a:lnTo>
                <a:lnTo>
                  <a:pt x="15905277" y="3968458"/>
                </a:lnTo>
                <a:lnTo>
                  <a:pt x="10477" y="3968458"/>
                </a:lnTo>
                <a:lnTo>
                  <a:pt x="10477" y="10464"/>
                </a:lnTo>
                <a:lnTo>
                  <a:pt x="15905277" y="10464"/>
                </a:lnTo>
                <a:lnTo>
                  <a:pt x="15905277" y="0"/>
                </a:lnTo>
                <a:lnTo>
                  <a:pt x="10477" y="0"/>
                </a:lnTo>
                <a:lnTo>
                  <a:pt x="0" y="25"/>
                </a:lnTo>
                <a:lnTo>
                  <a:pt x="0" y="3978935"/>
                </a:lnTo>
                <a:lnTo>
                  <a:pt x="10477" y="3978935"/>
                </a:lnTo>
                <a:lnTo>
                  <a:pt x="15905277" y="3978935"/>
                </a:lnTo>
                <a:lnTo>
                  <a:pt x="15915755" y="3978935"/>
                </a:lnTo>
                <a:lnTo>
                  <a:pt x="15915755" y="3968458"/>
                </a:lnTo>
                <a:lnTo>
                  <a:pt x="15915755" y="10464"/>
                </a:lnTo>
                <a:lnTo>
                  <a:pt x="15915755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89976" y="4382275"/>
            <a:ext cx="601980" cy="196215"/>
          </a:xfrm>
          <a:custGeom>
            <a:avLst/>
            <a:gdLst/>
            <a:ahLst/>
            <a:cxnLst/>
            <a:rect l="l" t="t" r="r" b="b"/>
            <a:pathLst>
              <a:path w="601980" h="196214">
                <a:moveTo>
                  <a:pt x="60312" y="18847"/>
                </a:moveTo>
                <a:lnTo>
                  <a:pt x="0" y="18847"/>
                </a:lnTo>
                <a:lnTo>
                  <a:pt x="0" y="193501"/>
                </a:lnTo>
                <a:lnTo>
                  <a:pt x="28648" y="193501"/>
                </a:lnTo>
                <a:lnTo>
                  <a:pt x="28648" y="123640"/>
                </a:lnTo>
                <a:lnTo>
                  <a:pt x="83173" y="123640"/>
                </a:lnTo>
                <a:lnTo>
                  <a:pt x="81672" y="121127"/>
                </a:lnTo>
                <a:lnTo>
                  <a:pt x="91300" y="118064"/>
                </a:lnTo>
                <a:lnTo>
                  <a:pt x="99578" y="113902"/>
                </a:lnTo>
                <a:lnTo>
                  <a:pt x="106504" y="108640"/>
                </a:lnTo>
                <a:lnTo>
                  <a:pt x="112080" y="102279"/>
                </a:lnTo>
                <a:lnTo>
                  <a:pt x="112998" y="100771"/>
                </a:lnTo>
                <a:lnTo>
                  <a:pt x="28648" y="100771"/>
                </a:lnTo>
                <a:lnTo>
                  <a:pt x="28648" y="42218"/>
                </a:lnTo>
                <a:lnTo>
                  <a:pt x="113371" y="42218"/>
                </a:lnTo>
                <a:lnTo>
                  <a:pt x="111247" y="39124"/>
                </a:lnTo>
                <a:lnTo>
                  <a:pt x="69971" y="19287"/>
                </a:lnTo>
                <a:lnTo>
                  <a:pt x="60312" y="18847"/>
                </a:lnTo>
                <a:close/>
              </a:path>
              <a:path w="601980" h="196214">
                <a:moveTo>
                  <a:pt x="83173" y="123640"/>
                </a:moveTo>
                <a:lnTo>
                  <a:pt x="50511" y="123640"/>
                </a:lnTo>
                <a:lnTo>
                  <a:pt x="90719" y="193501"/>
                </a:lnTo>
                <a:lnTo>
                  <a:pt x="124896" y="193501"/>
                </a:lnTo>
                <a:lnTo>
                  <a:pt x="83173" y="123640"/>
                </a:lnTo>
                <a:close/>
              </a:path>
              <a:path w="601980" h="196214">
                <a:moveTo>
                  <a:pt x="113371" y="42218"/>
                </a:moveTo>
                <a:lnTo>
                  <a:pt x="60312" y="42218"/>
                </a:lnTo>
                <a:lnTo>
                  <a:pt x="67961" y="42705"/>
                </a:lnTo>
                <a:lnTo>
                  <a:pt x="74573" y="44166"/>
                </a:lnTo>
                <a:lnTo>
                  <a:pt x="80149" y="46600"/>
                </a:lnTo>
                <a:lnTo>
                  <a:pt x="84688" y="50008"/>
                </a:lnTo>
                <a:lnTo>
                  <a:pt x="90049" y="55034"/>
                </a:lnTo>
                <a:lnTo>
                  <a:pt x="92730" y="62071"/>
                </a:lnTo>
                <a:lnTo>
                  <a:pt x="92730" y="80165"/>
                </a:lnTo>
                <a:lnTo>
                  <a:pt x="60312" y="100771"/>
                </a:lnTo>
                <a:lnTo>
                  <a:pt x="112998" y="100771"/>
                </a:lnTo>
                <a:lnTo>
                  <a:pt x="116478" y="95054"/>
                </a:lnTo>
                <a:lnTo>
                  <a:pt x="119619" y="87452"/>
                </a:lnTo>
                <a:lnTo>
                  <a:pt x="121504" y="79474"/>
                </a:lnTo>
                <a:lnTo>
                  <a:pt x="122132" y="71118"/>
                </a:lnTo>
                <a:lnTo>
                  <a:pt x="121692" y="64003"/>
                </a:lnTo>
                <a:lnTo>
                  <a:pt x="120373" y="57233"/>
                </a:lnTo>
                <a:lnTo>
                  <a:pt x="118174" y="50809"/>
                </a:lnTo>
                <a:lnTo>
                  <a:pt x="115095" y="44731"/>
                </a:lnTo>
                <a:lnTo>
                  <a:pt x="113371" y="42218"/>
                </a:lnTo>
                <a:close/>
              </a:path>
              <a:path w="601980" h="196214">
                <a:moveTo>
                  <a:pt x="178382" y="0"/>
                </a:moveTo>
                <a:lnTo>
                  <a:pt x="168163" y="0"/>
                </a:lnTo>
                <a:lnTo>
                  <a:pt x="163807" y="1759"/>
                </a:lnTo>
                <a:lnTo>
                  <a:pt x="156770" y="8795"/>
                </a:lnTo>
                <a:lnTo>
                  <a:pt x="155011" y="13151"/>
                </a:lnTo>
                <a:lnTo>
                  <a:pt x="155011" y="23538"/>
                </a:lnTo>
                <a:lnTo>
                  <a:pt x="156770" y="27894"/>
                </a:lnTo>
                <a:lnTo>
                  <a:pt x="163807" y="34930"/>
                </a:lnTo>
                <a:lnTo>
                  <a:pt x="168163" y="36689"/>
                </a:lnTo>
                <a:lnTo>
                  <a:pt x="178382" y="36689"/>
                </a:lnTo>
                <a:lnTo>
                  <a:pt x="182654" y="34930"/>
                </a:lnTo>
                <a:lnTo>
                  <a:pt x="189691" y="27894"/>
                </a:lnTo>
                <a:lnTo>
                  <a:pt x="191450" y="23538"/>
                </a:lnTo>
                <a:lnTo>
                  <a:pt x="191450" y="13151"/>
                </a:lnTo>
                <a:lnTo>
                  <a:pt x="189691" y="8795"/>
                </a:lnTo>
                <a:lnTo>
                  <a:pt x="182654" y="1759"/>
                </a:lnTo>
                <a:lnTo>
                  <a:pt x="178382" y="0"/>
                </a:lnTo>
                <a:close/>
              </a:path>
              <a:path w="601980" h="196214">
                <a:moveTo>
                  <a:pt x="187429" y="55034"/>
                </a:moveTo>
                <a:lnTo>
                  <a:pt x="158781" y="55034"/>
                </a:lnTo>
                <a:lnTo>
                  <a:pt x="158781" y="193501"/>
                </a:lnTo>
                <a:lnTo>
                  <a:pt x="187429" y="193501"/>
                </a:lnTo>
                <a:lnTo>
                  <a:pt x="187429" y="55034"/>
                </a:lnTo>
                <a:close/>
              </a:path>
              <a:path w="601980" h="196214">
                <a:moveTo>
                  <a:pt x="247156" y="151032"/>
                </a:moveTo>
                <a:lnTo>
                  <a:pt x="217503" y="151032"/>
                </a:lnTo>
                <a:lnTo>
                  <a:pt x="217838" y="159408"/>
                </a:lnTo>
                <a:lnTo>
                  <a:pt x="245900" y="189983"/>
                </a:lnTo>
                <a:lnTo>
                  <a:pt x="275302" y="195763"/>
                </a:lnTo>
                <a:lnTo>
                  <a:pt x="283077" y="195433"/>
                </a:lnTo>
                <a:lnTo>
                  <a:pt x="324795" y="171638"/>
                </a:lnTo>
                <a:lnTo>
                  <a:pt x="267093" y="171638"/>
                </a:lnTo>
                <a:lnTo>
                  <a:pt x="260643" y="169712"/>
                </a:lnTo>
                <a:lnTo>
                  <a:pt x="255449" y="165858"/>
                </a:lnTo>
                <a:lnTo>
                  <a:pt x="250423" y="161838"/>
                </a:lnTo>
                <a:lnTo>
                  <a:pt x="247659" y="156895"/>
                </a:lnTo>
                <a:lnTo>
                  <a:pt x="247156" y="151032"/>
                </a:lnTo>
                <a:close/>
              </a:path>
              <a:path w="601980" h="196214">
                <a:moveTo>
                  <a:pt x="273040" y="52773"/>
                </a:moveTo>
                <a:lnTo>
                  <a:pt x="230654" y="66427"/>
                </a:lnTo>
                <a:lnTo>
                  <a:pt x="226298" y="72626"/>
                </a:lnTo>
                <a:lnTo>
                  <a:pt x="221942" y="78657"/>
                </a:lnTo>
                <a:lnTo>
                  <a:pt x="219764" y="85358"/>
                </a:lnTo>
                <a:lnTo>
                  <a:pt x="219764" y="101777"/>
                </a:lnTo>
                <a:lnTo>
                  <a:pt x="249151" y="128933"/>
                </a:lnTo>
                <a:lnTo>
                  <a:pt x="279993" y="138215"/>
                </a:lnTo>
                <a:lnTo>
                  <a:pt x="287783" y="140980"/>
                </a:lnTo>
                <a:lnTo>
                  <a:pt x="292642" y="143493"/>
                </a:lnTo>
                <a:lnTo>
                  <a:pt x="297668" y="146006"/>
                </a:lnTo>
                <a:lnTo>
                  <a:pt x="300181" y="149859"/>
                </a:lnTo>
                <a:lnTo>
                  <a:pt x="300181" y="159911"/>
                </a:lnTo>
                <a:lnTo>
                  <a:pt x="297919" y="163932"/>
                </a:lnTo>
                <a:lnTo>
                  <a:pt x="293396" y="167115"/>
                </a:lnTo>
                <a:lnTo>
                  <a:pt x="289040" y="170130"/>
                </a:lnTo>
                <a:lnTo>
                  <a:pt x="282841" y="171638"/>
                </a:lnTo>
                <a:lnTo>
                  <a:pt x="324795" y="171638"/>
                </a:lnTo>
                <a:lnTo>
                  <a:pt x="326149" y="169712"/>
                </a:lnTo>
                <a:lnTo>
                  <a:pt x="328327" y="162675"/>
                </a:lnTo>
                <a:lnTo>
                  <a:pt x="328233" y="149859"/>
                </a:lnTo>
                <a:lnTo>
                  <a:pt x="299081" y="119258"/>
                </a:lnTo>
                <a:lnTo>
                  <a:pt x="272035" y="110907"/>
                </a:lnTo>
                <a:lnTo>
                  <a:pt x="266339" y="109148"/>
                </a:lnTo>
                <a:lnTo>
                  <a:pt x="248664" y="96164"/>
                </a:lnTo>
                <a:lnTo>
                  <a:pt x="248664" y="87787"/>
                </a:lnTo>
                <a:lnTo>
                  <a:pt x="250674" y="84018"/>
                </a:lnTo>
                <a:lnTo>
                  <a:pt x="258716" y="78322"/>
                </a:lnTo>
                <a:lnTo>
                  <a:pt x="264496" y="76898"/>
                </a:lnTo>
                <a:lnTo>
                  <a:pt x="320947" y="76898"/>
                </a:lnTo>
                <a:lnTo>
                  <a:pt x="317426" y="71291"/>
                </a:lnTo>
                <a:lnTo>
                  <a:pt x="310987" y="64835"/>
                </a:lnTo>
                <a:lnTo>
                  <a:pt x="303244" y="59558"/>
                </a:lnTo>
                <a:lnTo>
                  <a:pt x="294338" y="55788"/>
                </a:lnTo>
                <a:lnTo>
                  <a:pt x="284270" y="53527"/>
                </a:lnTo>
                <a:lnTo>
                  <a:pt x="273040" y="52773"/>
                </a:lnTo>
                <a:close/>
              </a:path>
              <a:path w="601980" h="196214">
                <a:moveTo>
                  <a:pt x="320947" y="76898"/>
                </a:moveTo>
                <a:lnTo>
                  <a:pt x="279742" y="76898"/>
                </a:lnTo>
                <a:lnTo>
                  <a:pt x="285857" y="78741"/>
                </a:lnTo>
                <a:lnTo>
                  <a:pt x="294903" y="86112"/>
                </a:lnTo>
                <a:lnTo>
                  <a:pt x="297416" y="91054"/>
                </a:lnTo>
                <a:lnTo>
                  <a:pt x="297919" y="97253"/>
                </a:lnTo>
                <a:lnTo>
                  <a:pt x="326567" y="97253"/>
                </a:lnTo>
                <a:lnTo>
                  <a:pt x="325217" y="87499"/>
                </a:lnTo>
                <a:lnTo>
                  <a:pt x="322170" y="78845"/>
                </a:lnTo>
                <a:lnTo>
                  <a:pt x="320947" y="76898"/>
                </a:lnTo>
                <a:close/>
              </a:path>
              <a:path w="601980" h="196214">
                <a:moveTo>
                  <a:pt x="387930" y="7539"/>
                </a:moveTo>
                <a:lnTo>
                  <a:pt x="359282" y="7539"/>
                </a:lnTo>
                <a:lnTo>
                  <a:pt x="359282" y="193501"/>
                </a:lnTo>
                <a:lnTo>
                  <a:pt x="387930" y="193501"/>
                </a:lnTo>
                <a:lnTo>
                  <a:pt x="387930" y="133943"/>
                </a:lnTo>
                <a:lnTo>
                  <a:pt x="422886" y="133943"/>
                </a:lnTo>
                <a:lnTo>
                  <a:pt x="414065" y="124394"/>
                </a:lnTo>
                <a:lnTo>
                  <a:pt x="422160" y="115598"/>
                </a:lnTo>
                <a:lnTo>
                  <a:pt x="387930" y="115598"/>
                </a:lnTo>
                <a:lnTo>
                  <a:pt x="387930" y="7539"/>
                </a:lnTo>
                <a:close/>
              </a:path>
              <a:path w="601980" h="196214">
                <a:moveTo>
                  <a:pt x="422886" y="133943"/>
                </a:moveTo>
                <a:lnTo>
                  <a:pt x="387930" y="133943"/>
                </a:lnTo>
                <a:lnTo>
                  <a:pt x="439196" y="193501"/>
                </a:lnTo>
                <a:lnTo>
                  <a:pt x="477896" y="193501"/>
                </a:lnTo>
                <a:lnTo>
                  <a:pt x="422886" y="133943"/>
                </a:lnTo>
                <a:close/>
              </a:path>
              <a:path w="601980" h="196214">
                <a:moveTo>
                  <a:pt x="477896" y="55034"/>
                </a:moveTo>
                <a:lnTo>
                  <a:pt x="438190" y="55034"/>
                </a:lnTo>
                <a:lnTo>
                  <a:pt x="387930" y="115598"/>
                </a:lnTo>
                <a:lnTo>
                  <a:pt x="422160" y="115598"/>
                </a:lnTo>
                <a:lnTo>
                  <a:pt x="477896" y="55034"/>
                </a:lnTo>
                <a:close/>
              </a:path>
              <a:path w="601980" h="196214">
                <a:moveTo>
                  <a:pt x="520544" y="151032"/>
                </a:moveTo>
                <a:lnTo>
                  <a:pt x="490891" y="151032"/>
                </a:lnTo>
                <a:lnTo>
                  <a:pt x="491226" y="159408"/>
                </a:lnTo>
                <a:lnTo>
                  <a:pt x="519288" y="189983"/>
                </a:lnTo>
                <a:lnTo>
                  <a:pt x="548690" y="195763"/>
                </a:lnTo>
                <a:lnTo>
                  <a:pt x="556465" y="195433"/>
                </a:lnTo>
                <a:lnTo>
                  <a:pt x="598183" y="171638"/>
                </a:lnTo>
                <a:lnTo>
                  <a:pt x="540481" y="171638"/>
                </a:lnTo>
                <a:lnTo>
                  <a:pt x="534031" y="169712"/>
                </a:lnTo>
                <a:lnTo>
                  <a:pt x="528837" y="165858"/>
                </a:lnTo>
                <a:lnTo>
                  <a:pt x="523811" y="161838"/>
                </a:lnTo>
                <a:lnTo>
                  <a:pt x="521047" y="156895"/>
                </a:lnTo>
                <a:lnTo>
                  <a:pt x="520544" y="151032"/>
                </a:lnTo>
                <a:close/>
              </a:path>
              <a:path w="601980" h="196214">
                <a:moveTo>
                  <a:pt x="546429" y="52773"/>
                </a:moveTo>
                <a:lnTo>
                  <a:pt x="504042" y="66427"/>
                </a:lnTo>
                <a:lnTo>
                  <a:pt x="499687" y="72626"/>
                </a:lnTo>
                <a:lnTo>
                  <a:pt x="495331" y="78657"/>
                </a:lnTo>
                <a:lnTo>
                  <a:pt x="493153" y="85358"/>
                </a:lnTo>
                <a:lnTo>
                  <a:pt x="493153" y="101777"/>
                </a:lnTo>
                <a:lnTo>
                  <a:pt x="522539" y="128933"/>
                </a:lnTo>
                <a:lnTo>
                  <a:pt x="553381" y="138215"/>
                </a:lnTo>
                <a:lnTo>
                  <a:pt x="561172" y="140980"/>
                </a:lnTo>
                <a:lnTo>
                  <a:pt x="566030" y="143493"/>
                </a:lnTo>
                <a:lnTo>
                  <a:pt x="571056" y="146006"/>
                </a:lnTo>
                <a:lnTo>
                  <a:pt x="573569" y="149859"/>
                </a:lnTo>
                <a:lnTo>
                  <a:pt x="573569" y="159911"/>
                </a:lnTo>
                <a:lnTo>
                  <a:pt x="571307" y="163932"/>
                </a:lnTo>
                <a:lnTo>
                  <a:pt x="566784" y="167115"/>
                </a:lnTo>
                <a:lnTo>
                  <a:pt x="562428" y="170130"/>
                </a:lnTo>
                <a:lnTo>
                  <a:pt x="556229" y="171638"/>
                </a:lnTo>
                <a:lnTo>
                  <a:pt x="598183" y="171638"/>
                </a:lnTo>
                <a:lnTo>
                  <a:pt x="599537" y="169712"/>
                </a:lnTo>
                <a:lnTo>
                  <a:pt x="601715" y="162675"/>
                </a:lnTo>
                <a:lnTo>
                  <a:pt x="601622" y="149859"/>
                </a:lnTo>
                <a:lnTo>
                  <a:pt x="572470" y="119258"/>
                </a:lnTo>
                <a:lnTo>
                  <a:pt x="545423" y="110907"/>
                </a:lnTo>
                <a:lnTo>
                  <a:pt x="539727" y="109148"/>
                </a:lnTo>
                <a:lnTo>
                  <a:pt x="522052" y="96164"/>
                </a:lnTo>
                <a:lnTo>
                  <a:pt x="522052" y="87787"/>
                </a:lnTo>
                <a:lnTo>
                  <a:pt x="524063" y="84018"/>
                </a:lnTo>
                <a:lnTo>
                  <a:pt x="532104" y="78322"/>
                </a:lnTo>
                <a:lnTo>
                  <a:pt x="537884" y="76898"/>
                </a:lnTo>
                <a:lnTo>
                  <a:pt x="594335" y="76898"/>
                </a:lnTo>
                <a:lnTo>
                  <a:pt x="590815" y="71291"/>
                </a:lnTo>
                <a:lnTo>
                  <a:pt x="584375" y="64835"/>
                </a:lnTo>
                <a:lnTo>
                  <a:pt x="576632" y="59558"/>
                </a:lnTo>
                <a:lnTo>
                  <a:pt x="567726" y="55788"/>
                </a:lnTo>
                <a:lnTo>
                  <a:pt x="557659" y="53527"/>
                </a:lnTo>
                <a:lnTo>
                  <a:pt x="546429" y="52773"/>
                </a:lnTo>
                <a:close/>
              </a:path>
              <a:path w="601980" h="196214">
                <a:moveTo>
                  <a:pt x="594335" y="76898"/>
                </a:moveTo>
                <a:lnTo>
                  <a:pt x="553130" y="76898"/>
                </a:lnTo>
                <a:lnTo>
                  <a:pt x="559245" y="78741"/>
                </a:lnTo>
                <a:lnTo>
                  <a:pt x="568292" y="86112"/>
                </a:lnTo>
                <a:lnTo>
                  <a:pt x="570805" y="91054"/>
                </a:lnTo>
                <a:lnTo>
                  <a:pt x="571307" y="97253"/>
                </a:lnTo>
                <a:lnTo>
                  <a:pt x="599956" y="97253"/>
                </a:lnTo>
                <a:lnTo>
                  <a:pt x="598605" y="87499"/>
                </a:lnTo>
                <a:lnTo>
                  <a:pt x="595558" y="78845"/>
                </a:lnTo>
                <a:lnTo>
                  <a:pt x="594335" y="768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69712" y="4473581"/>
            <a:ext cx="2076924" cy="188224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9764100" y="5235442"/>
            <a:ext cx="10795" cy="3979545"/>
          </a:xfrm>
          <a:custGeom>
            <a:avLst/>
            <a:gdLst/>
            <a:ahLst/>
            <a:cxnLst/>
            <a:rect l="l" t="t" r="r" b="b"/>
            <a:pathLst>
              <a:path w="10795" h="3979545">
                <a:moveTo>
                  <a:pt x="10470" y="0"/>
                </a:moveTo>
                <a:lnTo>
                  <a:pt x="0" y="0"/>
                </a:lnTo>
                <a:lnTo>
                  <a:pt x="0" y="3978936"/>
                </a:lnTo>
                <a:lnTo>
                  <a:pt x="10470" y="3978936"/>
                </a:lnTo>
                <a:lnTo>
                  <a:pt x="1047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764100" y="3957994"/>
            <a:ext cx="10795" cy="1078865"/>
          </a:xfrm>
          <a:custGeom>
            <a:avLst/>
            <a:gdLst/>
            <a:ahLst/>
            <a:cxnLst/>
            <a:rect l="l" t="t" r="r" b="b"/>
            <a:pathLst>
              <a:path w="10795" h="1078864">
                <a:moveTo>
                  <a:pt x="10470" y="0"/>
                </a:moveTo>
                <a:lnTo>
                  <a:pt x="0" y="0"/>
                </a:lnTo>
                <a:lnTo>
                  <a:pt x="0" y="1078501"/>
                </a:lnTo>
                <a:lnTo>
                  <a:pt x="10470" y="1078501"/>
                </a:lnTo>
                <a:lnTo>
                  <a:pt x="10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73642" y="5649252"/>
            <a:ext cx="6216366" cy="63880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60510" y="5649252"/>
            <a:ext cx="6849192" cy="1769663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2471129" y="7607098"/>
            <a:ext cx="15119985" cy="10795"/>
          </a:xfrm>
          <a:custGeom>
            <a:avLst/>
            <a:gdLst/>
            <a:ahLst/>
            <a:cxnLst/>
            <a:rect l="l" t="t" r="r" b="b"/>
            <a:pathLst>
              <a:path w="15119985" h="10795">
                <a:moveTo>
                  <a:pt x="15119958" y="0"/>
                </a:moveTo>
                <a:lnTo>
                  <a:pt x="0" y="0"/>
                </a:lnTo>
                <a:lnTo>
                  <a:pt x="0" y="10470"/>
                </a:lnTo>
                <a:lnTo>
                  <a:pt x="15119958" y="10470"/>
                </a:lnTo>
                <a:lnTo>
                  <a:pt x="15119958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89976" y="7848138"/>
            <a:ext cx="6622606" cy="57271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70215" y="7848138"/>
            <a:ext cx="6598970" cy="1015759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7603150" y="10180046"/>
            <a:ext cx="305435" cy="254635"/>
          </a:xfrm>
          <a:custGeom>
            <a:avLst/>
            <a:gdLst/>
            <a:ahLst/>
            <a:cxnLst/>
            <a:rect l="l" t="t" r="r" b="b"/>
            <a:pathLst>
              <a:path w="305434" h="254634">
                <a:moveTo>
                  <a:pt x="80751" y="4690"/>
                </a:moveTo>
                <a:lnTo>
                  <a:pt x="0" y="4690"/>
                </a:lnTo>
                <a:lnTo>
                  <a:pt x="0" y="47914"/>
                </a:lnTo>
                <a:lnTo>
                  <a:pt x="32501" y="47914"/>
                </a:lnTo>
                <a:lnTo>
                  <a:pt x="32501" y="248955"/>
                </a:lnTo>
                <a:lnTo>
                  <a:pt x="80751" y="248955"/>
                </a:lnTo>
                <a:lnTo>
                  <a:pt x="80751" y="4690"/>
                </a:lnTo>
                <a:close/>
              </a:path>
              <a:path w="305434" h="254634">
                <a:moveTo>
                  <a:pt x="216891" y="0"/>
                </a:moveTo>
                <a:lnTo>
                  <a:pt x="171322" y="9046"/>
                </a:lnTo>
                <a:lnTo>
                  <a:pt x="139553" y="40417"/>
                </a:lnTo>
                <a:lnTo>
                  <a:pt x="134464" y="65673"/>
                </a:lnTo>
                <a:lnTo>
                  <a:pt x="136558" y="82740"/>
                </a:lnTo>
                <a:lnTo>
                  <a:pt x="142841" y="97421"/>
                </a:lnTo>
                <a:lnTo>
                  <a:pt x="153312" y="109713"/>
                </a:lnTo>
                <a:lnTo>
                  <a:pt x="167971" y="119619"/>
                </a:lnTo>
                <a:lnTo>
                  <a:pt x="159259" y="123975"/>
                </a:lnTo>
                <a:lnTo>
                  <a:pt x="131365" y="159911"/>
                </a:lnTo>
                <a:lnTo>
                  <a:pt x="128768" y="179596"/>
                </a:lnTo>
                <a:lnTo>
                  <a:pt x="129480" y="190632"/>
                </a:lnTo>
                <a:lnTo>
                  <a:pt x="146526" y="227364"/>
                </a:lnTo>
                <a:lnTo>
                  <a:pt x="182023" y="249228"/>
                </a:lnTo>
                <a:lnTo>
                  <a:pt x="216891" y="254316"/>
                </a:lnTo>
                <a:lnTo>
                  <a:pt x="229142" y="253751"/>
                </a:lnTo>
                <a:lnTo>
                  <a:pt x="271633" y="240264"/>
                </a:lnTo>
                <a:lnTo>
                  <a:pt x="295939" y="215448"/>
                </a:lnTo>
                <a:lnTo>
                  <a:pt x="216891" y="215448"/>
                </a:lnTo>
                <a:lnTo>
                  <a:pt x="207509" y="214799"/>
                </a:lnTo>
                <a:lnTo>
                  <a:pt x="174714" y="185585"/>
                </a:lnTo>
                <a:lnTo>
                  <a:pt x="174002" y="177586"/>
                </a:lnTo>
                <a:lnTo>
                  <a:pt x="174735" y="169062"/>
                </a:lnTo>
                <a:lnTo>
                  <a:pt x="207781" y="140665"/>
                </a:lnTo>
                <a:lnTo>
                  <a:pt x="216891" y="140058"/>
                </a:lnTo>
                <a:lnTo>
                  <a:pt x="292591" y="140058"/>
                </a:lnTo>
                <a:lnTo>
                  <a:pt x="289266" y="135828"/>
                </a:lnTo>
                <a:lnTo>
                  <a:pt x="282564" y="129503"/>
                </a:lnTo>
                <a:lnTo>
                  <a:pt x="274858" y="124100"/>
                </a:lnTo>
                <a:lnTo>
                  <a:pt x="266146" y="119619"/>
                </a:lnTo>
                <a:lnTo>
                  <a:pt x="273308" y="115389"/>
                </a:lnTo>
                <a:lnTo>
                  <a:pt x="279716" y="110405"/>
                </a:lnTo>
                <a:lnTo>
                  <a:pt x="284174" y="105881"/>
                </a:lnTo>
                <a:lnTo>
                  <a:pt x="216891" y="105881"/>
                </a:lnTo>
                <a:lnTo>
                  <a:pt x="209205" y="105316"/>
                </a:lnTo>
                <a:lnTo>
                  <a:pt x="180368" y="72709"/>
                </a:lnTo>
                <a:lnTo>
                  <a:pt x="180910" y="65673"/>
                </a:lnTo>
                <a:lnTo>
                  <a:pt x="208933" y="38428"/>
                </a:lnTo>
                <a:lnTo>
                  <a:pt x="216891" y="37862"/>
                </a:lnTo>
                <a:lnTo>
                  <a:pt x="292657" y="37862"/>
                </a:lnTo>
                <a:lnTo>
                  <a:pt x="289936" y="32836"/>
                </a:lnTo>
                <a:lnTo>
                  <a:pt x="252387" y="5088"/>
                </a:lnTo>
                <a:lnTo>
                  <a:pt x="229770" y="565"/>
                </a:lnTo>
                <a:lnTo>
                  <a:pt x="216891" y="0"/>
                </a:lnTo>
                <a:close/>
              </a:path>
              <a:path w="305434" h="254634">
                <a:moveTo>
                  <a:pt x="292591" y="140058"/>
                </a:moveTo>
                <a:lnTo>
                  <a:pt x="216891" y="140058"/>
                </a:lnTo>
                <a:lnTo>
                  <a:pt x="225980" y="140686"/>
                </a:lnTo>
                <a:lnTo>
                  <a:pt x="234147" y="142571"/>
                </a:lnTo>
                <a:lnTo>
                  <a:pt x="259444" y="177586"/>
                </a:lnTo>
                <a:lnTo>
                  <a:pt x="258732" y="185439"/>
                </a:lnTo>
                <a:lnTo>
                  <a:pt x="226252" y="214778"/>
                </a:lnTo>
                <a:lnTo>
                  <a:pt x="216891" y="215448"/>
                </a:lnTo>
                <a:lnTo>
                  <a:pt x="295939" y="215448"/>
                </a:lnTo>
                <a:lnTo>
                  <a:pt x="298752" y="210569"/>
                </a:lnTo>
                <a:lnTo>
                  <a:pt x="302417" y="200957"/>
                </a:lnTo>
                <a:lnTo>
                  <a:pt x="304616" y="190632"/>
                </a:lnTo>
                <a:lnTo>
                  <a:pt x="305349" y="179596"/>
                </a:lnTo>
                <a:lnTo>
                  <a:pt x="304700" y="169397"/>
                </a:lnTo>
                <a:lnTo>
                  <a:pt x="302752" y="159911"/>
                </a:lnTo>
                <a:lnTo>
                  <a:pt x="299506" y="151136"/>
                </a:lnTo>
                <a:lnTo>
                  <a:pt x="294962" y="143074"/>
                </a:lnTo>
                <a:lnTo>
                  <a:pt x="292591" y="140058"/>
                </a:lnTo>
                <a:close/>
              </a:path>
              <a:path w="305434" h="254634">
                <a:moveTo>
                  <a:pt x="292657" y="37862"/>
                </a:moveTo>
                <a:lnTo>
                  <a:pt x="216891" y="37862"/>
                </a:lnTo>
                <a:lnTo>
                  <a:pt x="224974" y="38428"/>
                </a:lnTo>
                <a:lnTo>
                  <a:pt x="232136" y="40124"/>
                </a:lnTo>
                <a:lnTo>
                  <a:pt x="253748" y="72374"/>
                </a:lnTo>
                <a:lnTo>
                  <a:pt x="253099" y="79557"/>
                </a:lnTo>
                <a:lnTo>
                  <a:pt x="224576" y="105316"/>
                </a:lnTo>
                <a:lnTo>
                  <a:pt x="216891" y="105881"/>
                </a:lnTo>
                <a:lnTo>
                  <a:pt x="284174" y="105881"/>
                </a:lnTo>
                <a:lnTo>
                  <a:pt x="299318" y="65673"/>
                </a:lnTo>
                <a:lnTo>
                  <a:pt x="298731" y="56835"/>
                </a:lnTo>
                <a:lnTo>
                  <a:pt x="296972" y="48417"/>
                </a:lnTo>
                <a:lnTo>
                  <a:pt x="294040" y="40417"/>
                </a:lnTo>
                <a:lnTo>
                  <a:pt x="292657" y="37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02218" y="10292210"/>
            <a:ext cx="6258691" cy="34176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128" y="1234936"/>
            <a:ext cx="5556035" cy="51014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732536" y="0"/>
            <a:ext cx="5372100" cy="6394450"/>
            <a:chOff x="14732536" y="0"/>
            <a:chExt cx="5372100" cy="63944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32536" y="0"/>
              <a:ext cx="5371564" cy="240501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414791" y="0"/>
              <a:ext cx="4642485" cy="2148205"/>
            </a:xfrm>
            <a:custGeom>
              <a:avLst/>
              <a:gdLst/>
              <a:ahLst/>
              <a:cxnLst/>
              <a:rect l="l" t="t" r="r" b="b"/>
              <a:pathLst>
                <a:path w="4642484" h="2148205">
                  <a:moveTo>
                    <a:pt x="4124203" y="0"/>
                  </a:moveTo>
                  <a:lnTo>
                    <a:pt x="2358262" y="1765940"/>
                  </a:lnTo>
                  <a:lnTo>
                    <a:pt x="2617404" y="2025081"/>
                  </a:lnTo>
                  <a:lnTo>
                    <a:pt x="4642486" y="0"/>
                  </a:lnTo>
                  <a:lnTo>
                    <a:pt x="4124203" y="0"/>
                  </a:lnTo>
                  <a:close/>
                </a:path>
                <a:path w="4642484" h="2148205">
                  <a:moveTo>
                    <a:pt x="0" y="0"/>
                  </a:moveTo>
                  <a:lnTo>
                    <a:pt x="2025081" y="2025081"/>
                  </a:lnTo>
                  <a:lnTo>
                    <a:pt x="2061613" y="2057628"/>
                  </a:lnTo>
                  <a:lnTo>
                    <a:pt x="2100811" y="2085167"/>
                  </a:lnTo>
                  <a:lnTo>
                    <a:pt x="2142230" y="2107699"/>
                  </a:lnTo>
                  <a:lnTo>
                    <a:pt x="2185428" y="2125224"/>
                  </a:lnTo>
                  <a:lnTo>
                    <a:pt x="2229959" y="2137741"/>
                  </a:lnTo>
                  <a:lnTo>
                    <a:pt x="2275379" y="2145252"/>
                  </a:lnTo>
                  <a:lnTo>
                    <a:pt x="2321243" y="2147755"/>
                  </a:lnTo>
                  <a:lnTo>
                    <a:pt x="2367107" y="2145252"/>
                  </a:lnTo>
                  <a:lnTo>
                    <a:pt x="2412527" y="2137741"/>
                  </a:lnTo>
                  <a:lnTo>
                    <a:pt x="2457057" y="2125223"/>
                  </a:lnTo>
                  <a:lnTo>
                    <a:pt x="2500255" y="2107698"/>
                  </a:lnTo>
                  <a:lnTo>
                    <a:pt x="2541675" y="2085166"/>
                  </a:lnTo>
                  <a:lnTo>
                    <a:pt x="2580873" y="2057627"/>
                  </a:lnTo>
                  <a:lnTo>
                    <a:pt x="2617403" y="2025081"/>
                  </a:lnTo>
                  <a:lnTo>
                    <a:pt x="2358262" y="1765940"/>
                  </a:lnTo>
                  <a:lnTo>
                    <a:pt x="2340943" y="1777441"/>
                  </a:lnTo>
                  <a:lnTo>
                    <a:pt x="2321242" y="1781275"/>
                  </a:lnTo>
                  <a:lnTo>
                    <a:pt x="2301541" y="1777441"/>
                  </a:lnTo>
                  <a:lnTo>
                    <a:pt x="2284222" y="1765940"/>
                  </a:lnTo>
                  <a:lnTo>
                    <a:pt x="5182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B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35574" y="387422"/>
              <a:ext cx="1968526" cy="60069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350943" y="1422390"/>
              <a:ext cx="1753235" cy="3853815"/>
            </a:xfrm>
            <a:custGeom>
              <a:avLst/>
              <a:gdLst/>
              <a:ahLst/>
              <a:cxnLst/>
              <a:rect l="l" t="t" r="r" b="b"/>
              <a:pathLst>
                <a:path w="1753234" h="3853815">
                  <a:moveTo>
                    <a:pt x="1753157" y="0"/>
                  </a:moveTo>
                  <a:lnTo>
                    <a:pt x="122674" y="1630483"/>
                  </a:lnTo>
                  <a:lnTo>
                    <a:pt x="90127" y="1667014"/>
                  </a:lnTo>
                  <a:lnTo>
                    <a:pt x="62588" y="1706212"/>
                  </a:lnTo>
                  <a:lnTo>
                    <a:pt x="40056" y="1747632"/>
                  </a:lnTo>
                  <a:lnTo>
                    <a:pt x="22531" y="1790830"/>
                  </a:lnTo>
                  <a:lnTo>
                    <a:pt x="10014" y="1835361"/>
                  </a:lnTo>
                  <a:lnTo>
                    <a:pt x="2503" y="1880781"/>
                  </a:lnTo>
                  <a:lnTo>
                    <a:pt x="0" y="1926645"/>
                  </a:lnTo>
                  <a:lnTo>
                    <a:pt x="2503" y="1972509"/>
                  </a:lnTo>
                  <a:lnTo>
                    <a:pt x="10014" y="2017929"/>
                  </a:lnTo>
                  <a:lnTo>
                    <a:pt x="22531" y="2062460"/>
                  </a:lnTo>
                  <a:lnTo>
                    <a:pt x="40056" y="2105657"/>
                  </a:lnTo>
                  <a:lnTo>
                    <a:pt x="62588" y="2147077"/>
                  </a:lnTo>
                  <a:lnTo>
                    <a:pt x="90127" y="2186275"/>
                  </a:lnTo>
                  <a:lnTo>
                    <a:pt x="122674" y="2222806"/>
                  </a:lnTo>
                  <a:lnTo>
                    <a:pt x="1753157" y="3853290"/>
                  </a:lnTo>
                  <a:lnTo>
                    <a:pt x="1753157" y="0"/>
                  </a:lnTo>
                  <a:close/>
                </a:path>
              </a:pathLst>
            </a:custGeom>
            <a:solidFill>
              <a:srgbClr val="50B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2125589" y="2674264"/>
            <a:ext cx="1017905" cy="314325"/>
          </a:xfrm>
          <a:custGeom>
            <a:avLst/>
            <a:gdLst/>
            <a:ahLst/>
            <a:cxnLst/>
            <a:rect l="l" t="t" r="r" b="b"/>
            <a:pathLst>
              <a:path w="1017905" h="314325">
                <a:moveTo>
                  <a:pt x="110991" y="18847"/>
                </a:moveTo>
                <a:lnTo>
                  <a:pt x="0" y="18847"/>
                </a:lnTo>
                <a:lnTo>
                  <a:pt x="0" y="309938"/>
                </a:lnTo>
                <a:lnTo>
                  <a:pt x="116436" y="309938"/>
                </a:lnTo>
                <a:lnTo>
                  <a:pt x="130441" y="309309"/>
                </a:lnTo>
                <a:lnTo>
                  <a:pt x="177350" y="294205"/>
                </a:lnTo>
                <a:lnTo>
                  <a:pt x="200667" y="270986"/>
                </a:lnTo>
                <a:lnTo>
                  <a:pt x="47747" y="270986"/>
                </a:lnTo>
                <a:lnTo>
                  <a:pt x="47747" y="180099"/>
                </a:lnTo>
                <a:lnTo>
                  <a:pt x="190911" y="180099"/>
                </a:lnTo>
                <a:lnTo>
                  <a:pt x="186983" y="175884"/>
                </a:lnTo>
                <a:lnTo>
                  <a:pt x="177481" y="168685"/>
                </a:lnTo>
                <a:lnTo>
                  <a:pt x="167089" y="163529"/>
                </a:lnTo>
                <a:lnTo>
                  <a:pt x="155806" y="160413"/>
                </a:lnTo>
                <a:lnTo>
                  <a:pt x="166539" y="155885"/>
                </a:lnTo>
                <a:lnTo>
                  <a:pt x="176120" y="150257"/>
                </a:lnTo>
                <a:lnTo>
                  <a:pt x="184549" y="143529"/>
                </a:lnTo>
                <a:lnTo>
                  <a:pt x="186764" y="141147"/>
                </a:lnTo>
                <a:lnTo>
                  <a:pt x="47747" y="141147"/>
                </a:lnTo>
                <a:lnTo>
                  <a:pt x="47747" y="57799"/>
                </a:lnTo>
                <a:lnTo>
                  <a:pt x="195263" y="57799"/>
                </a:lnTo>
                <a:lnTo>
                  <a:pt x="194339" y="56123"/>
                </a:lnTo>
                <a:lnTo>
                  <a:pt x="162089" y="28899"/>
                </a:lnTo>
                <a:lnTo>
                  <a:pt x="125336" y="19475"/>
                </a:lnTo>
                <a:lnTo>
                  <a:pt x="110991" y="18847"/>
                </a:lnTo>
                <a:close/>
              </a:path>
              <a:path w="1017905" h="314325">
                <a:moveTo>
                  <a:pt x="190911" y="180099"/>
                </a:moveTo>
                <a:lnTo>
                  <a:pt x="110572" y="180099"/>
                </a:lnTo>
                <a:lnTo>
                  <a:pt x="122116" y="180884"/>
                </a:lnTo>
                <a:lnTo>
                  <a:pt x="132456" y="183240"/>
                </a:lnTo>
                <a:lnTo>
                  <a:pt x="163267" y="216459"/>
                </a:lnTo>
                <a:lnTo>
                  <a:pt x="164183" y="226589"/>
                </a:lnTo>
                <a:lnTo>
                  <a:pt x="163319" y="236484"/>
                </a:lnTo>
                <a:lnTo>
                  <a:pt x="133922" y="268054"/>
                </a:lnTo>
                <a:lnTo>
                  <a:pt x="112247" y="270986"/>
                </a:lnTo>
                <a:lnTo>
                  <a:pt x="200667" y="270986"/>
                </a:lnTo>
                <a:lnTo>
                  <a:pt x="205334" y="262557"/>
                </a:lnTo>
                <a:lnTo>
                  <a:pt x="208998" y="252767"/>
                </a:lnTo>
                <a:lnTo>
                  <a:pt x="211197" y="242453"/>
                </a:lnTo>
                <a:lnTo>
                  <a:pt x="211930" y="231615"/>
                </a:lnTo>
                <a:lnTo>
                  <a:pt x="210909" y="218972"/>
                </a:lnTo>
                <a:lnTo>
                  <a:pt x="207847" y="207009"/>
                </a:lnTo>
                <a:lnTo>
                  <a:pt x="202742" y="195727"/>
                </a:lnTo>
                <a:lnTo>
                  <a:pt x="195596" y="185125"/>
                </a:lnTo>
                <a:lnTo>
                  <a:pt x="190911" y="180099"/>
                </a:lnTo>
                <a:close/>
              </a:path>
              <a:path w="1017905" h="314325">
                <a:moveTo>
                  <a:pt x="195263" y="57799"/>
                </a:moveTo>
                <a:lnTo>
                  <a:pt x="106803" y="57799"/>
                </a:lnTo>
                <a:lnTo>
                  <a:pt x="117875" y="58506"/>
                </a:lnTo>
                <a:lnTo>
                  <a:pt x="127640" y="60626"/>
                </a:lnTo>
                <a:lnTo>
                  <a:pt x="155806" y="90389"/>
                </a:lnTo>
                <a:lnTo>
                  <a:pt x="156644" y="99682"/>
                </a:lnTo>
                <a:lnTo>
                  <a:pt x="155806" y="109158"/>
                </a:lnTo>
                <a:lnTo>
                  <a:pt x="127640" y="138529"/>
                </a:lnTo>
                <a:lnTo>
                  <a:pt x="106803" y="141147"/>
                </a:lnTo>
                <a:lnTo>
                  <a:pt x="186764" y="141147"/>
                </a:lnTo>
                <a:lnTo>
                  <a:pt x="204391" y="105860"/>
                </a:lnTo>
                <a:lnTo>
                  <a:pt x="205229" y="93819"/>
                </a:lnTo>
                <a:lnTo>
                  <a:pt x="204548" y="83610"/>
                </a:lnTo>
                <a:lnTo>
                  <a:pt x="202506" y="73924"/>
                </a:lnTo>
                <a:lnTo>
                  <a:pt x="199103" y="64762"/>
                </a:lnTo>
                <a:lnTo>
                  <a:pt x="195263" y="57799"/>
                </a:lnTo>
                <a:close/>
              </a:path>
              <a:path w="1017905" h="314325">
                <a:moveTo>
                  <a:pt x="356798" y="75390"/>
                </a:moveTo>
                <a:lnTo>
                  <a:pt x="314391" y="83871"/>
                </a:lnTo>
                <a:lnTo>
                  <a:pt x="279314" y="108164"/>
                </a:lnTo>
                <a:lnTo>
                  <a:pt x="255911" y="145833"/>
                </a:lnTo>
                <a:lnTo>
                  <a:pt x="247901" y="193501"/>
                </a:lnTo>
                <a:lnTo>
                  <a:pt x="248791" y="210438"/>
                </a:lnTo>
                <a:lnTo>
                  <a:pt x="262141" y="255908"/>
                </a:lnTo>
                <a:lnTo>
                  <a:pt x="289785" y="290148"/>
                </a:lnTo>
                <a:lnTo>
                  <a:pt x="327480" y="309938"/>
                </a:lnTo>
                <a:lnTo>
                  <a:pt x="355961" y="313707"/>
                </a:lnTo>
                <a:lnTo>
                  <a:pt x="368997" y="313027"/>
                </a:lnTo>
                <a:lnTo>
                  <a:pt x="413629" y="297032"/>
                </a:lnTo>
                <a:lnTo>
                  <a:pt x="436796" y="275593"/>
                </a:lnTo>
                <a:lnTo>
                  <a:pt x="484962" y="275593"/>
                </a:lnTo>
                <a:lnTo>
                  <a:pt x="484962" y="272243"/>
                </a:lnTo>
                <a:lnTo>
                  <a:pt x="366850" y="272243"/>
                </a:lnTo>
                <a:lnTo>
                  <a:pt x="357950" y="271667"/>
                </a:lnTo>
                <a:lnTo>
                  <a:pt x="318056" y="251301"/>
                </a:lnTo>
                <a:lnTo>
                  <a:pt x="299313" y="215909"/>
                </a:lnTo>
                <a:lnTo>
                  <a:pt x="296905" y="193501"/>
                </a:lnTo>
                <a:lnTo>
                  <a:pt x="297507" y="181983"/>
                </a:lnTo>
                <a:lnTo>
                  <a:pt x="311930" y="144210"/>
                </a:lnTo>
                <a:lnTo>
                  <a:pt x="349050" y="119158"/>
                </a:lnTo>
                <a:lnTo>
                  <a:pt x="366850" y="116855"/>
                </a:lnTo>
                <a:lnTo>
                  <a:pt x="484962" y="116855"/>
                </a:lnTo>
                <a:lnTo>
                  <a:pt x="484962" y="112666"/>
                </a:lnTo>
                <a:lnTo>
                  <a:pt x="436796" y="112666"/>
                </a:lnTo>
                <a:lnTo>
                  <a:pt x="430199" y="105049"/>
                </a:lnTo>
                <a:lnTo>
                  <a:pt x="422555" y="98112"/>
                </a:lnTo>
                <a:lnTo>
                  <a:pt x="382242" y="78112"/>
                </a:lnTo>
                <a:lnTo>
                  <a:pt x="369965" y="76070"/>
                </a:lnTo>
                <a:lnTo>
                  <a:pt x="356798" y="75390"/>
                </a:lnTo>
                <a:close/>
              </a:path>
              <a:path w="1017905" h="314325">
                <a:moveTo>
                  <a:pt x="484962" y="275593"/>
                </a:moveTo>
                <a:lnTo>
                  <a:pt x="436796" y="275593"/>
                </a:lnTo>
                <a:lnTo>
                  <a:pt x="436796" y="309938"/>
                </a:lnTo>
                <a:lnTo>
                  <a:pt x="484962" y="309938"/>
                </a:lnTo>
                <a:lnTo>
                  <a:pt x="484962" y="275593"/>
                </a:lnTo>
                <a:close/>
              </a:path>
              <a:path w="1017905" h="314325">
                <a:moveTo>
                  <a:pt x="484962" y="116855"/>
                </a:moveTo>
                <a:lnTo>
                  <a:pt x="366850" y="116855"/>
                </a:lnTo>
                <a:lnTo>
                  <a:pt x="375908" y="117430"/>
                </a:lnTo>
                <a:lnTo>
                  <a:pt x="384651" y="119158"/>
                </a:lnTo>
                <a:lnTo>
                  <a:pt x="421534" y="144602"/>
                </a:lnTo>
                <a:lnTo>
                  <a:pt x="436168" y="182795"/>
                </a:lnTo>
                <a:lnTo>
                  <a:pt x="436796" y="194339"/>
                </a:lnTo>
                <a:lnTo>
                  <a:pt x="436168" y="205909"/>
                </a:lnTo>
                <a:lnTo>
                  <a:pt x="421534" y="244495"/>
                </a:lnTo>
                <a:lnTo>
                  <a:pt x="384651" y="269939"/>
                </a:lnTo>
                <a:lnTo>
                  <a:pt x="366850" y="272243"/>
                </a:lnTo>
                <a:lnTo>
                  <a:pt x="484962" y="272243"/>
                </a:lnTo>
                <a:lnTo>
                  <a:pt x="484962" y="116855"/>
                </a:lnTo>
                <a:close/>
              </a:path>
              <a:path w="1017905" h="314325">
                <a:moveTo>
                  <a:pt x="484962" y="79159"/>
                </a:moveTo>
                <a:lnTo>
                  <a:pt x="436796" y="79159"/>
                </a:lnTo>
                <a:lnTo>
                  <a:pt x="436796" y="112666"/>
                </a:lnTo>
                <a:lnTo>
                  <a:pt x="484962" y="112666"/>
                </a:lnTo>
                <a:lnTo>
                  <a:pt x="484962" y="79159"/>
                </a:lnTo>
                <a:close/>
              </a:path>
              <a:path w="1017905" h="314325">
                <a:moveTo>
                  <a:pt x="595423" y="79159"/>
                </a:moveTo>
                <a:lnTo>
                  <a:pt x="547676" y="79159"/>
                </a:lnTo>
                <a:lnTo>
                  <a:pt x="547676" y="309938"/>
                </a:lnTo>
                <a:lnTo>
                  <a:pt x="595423" y="309938"/>
                </a:lnTo>
                <a:lnTo>
                  <a:pt x="595423" y="180936"/>
                </a:lnTo>
                <a:lnTo>
                  <a:pt x="596392" y="166356"/>
                </a:lnTo>
                <a:lnTo>
                  <a:pt x="619559" y="126278"/>
                </a:lnTo>
                <a:lnTo>
                  <a:pt x="653641" y="116855"/>
                </a:lnTo>
                <a:lnTo>
                  <a:pt x="744476" y="116855"/>
                </a:lnTo>
                <a:lnTo>
                  <a:pt x="739948" y="109787"/>
                </a:lnTo>
                <a:lnTo>
                  <a:pt x="736258" y="105546"/>
                </a:lnTo>
                <a:lnTo>
                  <a:pt x="595423" y="105546"/>
                </a:lnTo>
                <a:lnTo>
                  <a:pt x="595423" y="79159"/>
                </a:lnTo>
                <a:close/>
              </a:path>
              <a:path w="1017905" h="314325">
                <a:moveTo>
                  <a:pt x="744476" y="116855"/>
                </a:moveTo>
                <a:lnTo>
                  <a:pt x="653641" y="116855"/>
                </a:lnTo>
                <a:lnTo>
                  <a:pt x="666337" y="117902"/>
                </a:lnTo>
                <a:lnTo>
                  <a:pt x="677620" y="121043"/>
                </a:lnTo>
                <a:lnTo>
                  <a:pt x="707566" y="153607"/>
                </a:lnTo>
                <a:lnTo>
                  <a:pt x="711441" y="180936"/>
                </a:lnTo>
                <a:lnTo>
                  <a:pt x="711441" y="309938"/>
                </a:lnTo>
                <a:lnTo>
                  <a:pt x="758769" y="309938"/>
                </a:lnTo>
                <a:lnTo>
                  <a:pt x="758769" y="173816"/>
                </a:lnTo>
                <a:lnTo>
                  <a:pt x="758010" y="158686"/>
                </a:lnTo>
                <a:lnTo>
                  <a:pt x="755732" y="144707"/>
                </a:lnTo>
                <a:lnTo>
                  <a:pt x="751937" y="131880"/>
                </a:lnTo>
                <a:lnTo>
                  <a:pt x="746623" y="120205"/>
                </a:lnTo>
                <a:lnTo>
                  <a:pt x="744476" y="116855"/>
                </a:lnTo>
                <a:close/>
              </a:path>
              <a:path w="1017905" h="314325">
                <a:moveTo>
                  <a:pt x="664112" y="75390"/>
                </a:moveTo>
                <a:lnTo>
                  <a:pt x="625160" y="83348"/>
                </a:lnTo>
                <a:lnTo>
                  <a:pt x="595423" y="105546"/>
                </a:lnTo>
                <a:lnTo>
                  <a:pt x="736258" y="105546"/>
                </a:lnTo>
                <a:lnTo>
                  <a:pt x="701650" y="81751"/>
                </a:lnTo>
                <a:lnTo>
                  <a:pt x="664112" y="75390"/>
                </a:lnTo>
                <a:close/>
              </a:path>
              <a:path w="1017905" h="314325">
                <a:moveTo>
                  <a:pt x="867421" y="0"/>
                </a:moveTo>
                <a:lnTo>
                  <a:pt x="819673" y="0"/>
                </a:lnTo>
                <a:lnTo>
                  <a:pt x="819673" y="309938"/>
                </a:lnTo>
                <a:lnTo>
                  <a:pt x="867421" y="309938"/>
                </a:lnTo>
                <a:lnTo>
                  <a:pt x="867421" y="210674"/>
                </a:lnTo>
                <a:lnTo>
                  <a:pt x="925680" y="210674"/>
                </a:lnTo>
                <a:lnTo>
                  <a:pt x="910980" y="194758"/>
                </a:lnTo>
                <a:lnTo>
                  <a:pt x="924470" y="180099"/>
                </a:lnTo>
                <a:lnTo>
                  <a:pt x="867421" y="180099"/>
                </a:lnTo>
                <a:lnTo>
                  <a:pt x="867421" y="0"/>
                </a:lnTo>
                <a:close/>
              </a:path>
              <a:path w="1017905" h="314325">
                <a:moveTo>
                  <a:pt x="925680" y="210674"/>
                </a:moveTo>
                <a:lnTo>
                  <a:pt x="867421" y="210674"/>
                </a:lnTo>
                <a:lnTo>
                  <a:pt x="952863" y="309938"/>
                </a:lnTo>
                <a:lnTo>
                  <a:pt x="1017364" y="309938"/>
                </a:lnTo>
                <a:lnTo>
                  <a:pt x="925680" y="210674"/>
                </a:lnTo>
                <a:close/>
              </a:path>
              <a:path w="1017905" h="314325">
                <a:moveTo>
                  <a:pt x="1017364" y="79159"/>
                </a:moveTo>
                <a:lnTo>
                  <a:pt x="951188" y="79159"/>
                </a:lnTo>
                <a:lnTo>
                  <a:pt x="867421" y="180099"/>
                </a:lnTo>
                <a:lnTo>
                  <a:pt x="924470" y="180099"/>
                </a:lnTo>
                <a:lnTo>
                  <a:pt x="1017364" y="7915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94177" y="3937053"/>
            <a:ext cx="15916275" cy="1099820"/>
          </a:xfrm>
          <a:custGeom>
            <a:avLst/>
            <a:gdLst/>
            <a:ahLst/>
            <a:cxnLst/>
            <a:rect l="l" t="t" r="r" b="b"/>
            <a:pathLst>
              <a:path w="15916275" h="1099820">
                <a:moveTo>
                  <a:pt x="15915745" y="0"/>
                </a:moveTo>
                <a:lnTo>
                  <a:pt x="0" y="0"/>
                </a:lnTo>
                <a:lnTo>
                  <a:pt x="0" y="1099442"/>
                </a:lnTo>
                <a:lnTo>
                  <a:pt x="15915745" y="1099442"/>
                </a:lnTo>
                <a:lnTo>
                  <a:pt x="15915745" y="0"/>
                </a:lnTo>
                <a:close/>
              </a:path>
            </a:pathLst>
          </a:custGeom>
          <a:solidFill>
            <a:srgbClr val="50B13D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94177" y="5235389"/>
            <a:ext cx="10795" cy="2094230"/>
          </a:xfrm>
          <a:custGeom>
            <a:avLst/>
            <a:gdLst/>
            <a:ahLst/>
            <a:cxnLst/>
            <a:rect l="l" t="t" r="r" b="b"/>
            <a:pathLst>
              <a:path w="10794" h="2094229">
                <a:moveTo>
                  <a:pt x="0" y="2094230"/>
                </a:moveTo>
                <a:lnTo>
                  <a:pt x="10470" y="2094230"/>
                </a:lnTo>
                <a:lnTo>
                  <a:pt x="10470" y="0"/>
                </a:lnTo>
                <a:lnTo>
                  <a:pt x="0" y="0"/>
                </a:lnTo>
                <a:lnTo>
                  <a:pt x="0" y="209423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04644" y="5235454"/>
            <a:ext cx="15905480" cy="2094230"/>
          </a:xfrm>
          <a:custGeom>
            <a:avLst/>
            <a:gdLst/>
            <a:ahLst/>
            <a:cxnLst/>
            <a:rect l="l" t="t" r="r" b="b"/>
            <a:pathLst>
              <a:path w="15905480" h="2094229">
                <a:moveTo>
                  <a:pt x="15905277" y="0"/>
                </a:moveTo>
                <a:lnTo>
                  <a:pt x="15894800" y="0"/>
                </a:lnTo>
                <a:lnTo>
                  <a:pt x="0" y="0"/>
                </a:lnTo>
                <a:lnTo>
                  <a:pt x="0" y="10464"/>
                </a:lnTo>
                <a:lnTo>
                  <a:pt x="15894800" y="10464"/>
                </a:lnTo>
                <a:lnTo>
                  <a:pt x="15894800" y="2083701"/>
                </a:lnTo>
                <a:lnTo>
                  <a:pt x="0" y="2083701"/>
                </a:lnTo>
                <a:lnTo>
                  <a:pt x="0" y="2094166"/>
                </a:lnTo>
                <a:lnTo>
                  <a:pt x="15894800" y="2094166"/>
                </a:lnTo>
                <a:lnTo>
                  <a:pt x="15905277" y="2094166"/>
                </a:lnTo>
                <a:lnTo>
                  <a:pt x="15905277" y="10464"/>
                </a:lnTo>
                <a:lnTo>
                  <a:pt x="15905277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89976" y="4382275"/>
            <a:ext cx="601980" cy="196215"/>
          </a:xfrm>
          <a:custGeom>
            <a:avLst/>
            <a:gdLst/>
            <a:ahLst/>
            <a:cxnLst/>
            <a:rect l="l" t="t" r="r" b="b"/>
            <a:pathLst>
              <a:path w="601980" h="196214">
                <a:moveTo>
                  <a:pt x="60312" y="18847"/>
                </a:moveTo>
                <a:lnTo>
                  <a:pt x="0" y="18847"/>
                </a:lnTo>
                <a:lnTo>
                  <a:pt x="0" y="193501"/>
                </a:lnTo>
                <a:lnTo>
                  <a:pt x="28648" y="193501"/>
                </a:lnTo>
                <a:lnTo>
                  <a:pt x="28648" y="123640"/>
                </a:lnTo>
                <a:lnTo>
                  <a:pt x="83173" y="123640"/>
                </a:lnTo>
                <a:lnTo>
                  <a:pt x="81672" y="121127"/>
                </a:lnTo>
                <a:lnTo>
                  <a:pt x="91300" y="118064"/>
                </a:lnTo>
                <a:lnTo>
                  <a:pt x="99578" y="113902"/>
                </a:lnTo>
                <a:lnTo>
                  <a:pt x="106504" y="108640"/>
                </a:lnTo>
                <a:lnTo>
                  <a:pt x="112080" y="102279"/>
                </a:lnTo>
                <a:lnTo>
                  <a:pt x="112998" y="100771"/>
                </a:lnTo>
                <a:lnTo>
                  <a:pt x="28648" y="100771"/>
                </a:lnTo>
                <a:lnTo>
                  <a:pt x="28648" y="42218"/>
                </a:lnTo>
                <a:lnTo>
                  <a:pt x="113371" y="42218"/>
                </a:lnTo>
                <a:lnTo>
                  <a:pt x="111247" y="39124"/>
                </a:lnTo>
                <a:lnTo>
                  <a:pt x="69971" y="19287"/>
                </a:lnTo>
                <a:lnTo>
                  <a:pt x="60312" y="18847"/>
                </a:lnTo>
                <a:close/>
              </a:path>
              <a:path w="601980" h="196214">
                <a:moveTo>
                  <a:pt x="83173" y="123640"/>
                </a:moveTo>
                <a:lnTo>
                  <a:pt x="50511" y="123640"/>
                </a:lnTo>
                <a:lnTo>
                  <a:pt x="90719" y="193501"/>
                </a:lnTo>
                <a:lnTo>
                  <a:pt x="124896" y="193501"/>
                </a:lnTo>
                <a:lnTo>
                  <a:pt x="83173" y="123640"/>
                </a:lnTo>
                <a:close/>
              </a:path>
              <a:path w="601980" h="196214">
                <a:moveTo>
                  <a:pt x="113371" y="42218"/>
                </a:moveTo>
                <a:lnTo>
                  <a:pt x="60312" y="42218"/>
                </a:lnTo>
                <a:lnTo>
                  <a:pt x="67961" y="42705"/>
                </a:lnTo>
                <a:lnTo>
                  <a:pt x="74573" y="44166"/>
                </a:lnTo>
                <a:lnTo>
                  <a:pt x="80149" y="46600"/>
                </a:lnTo>
                <a:lnTo>
                  <a:pt x="84688" y="50008"/>
                </a:lnTo>
                <a:lnTo>
                  <a:pt x="90049" y="55034"/>
                </a:lnTo>
                <a:lnTo>
                  <a:pt x="92730" y="62071"/>
                </a:lnTo>
                <a:lnTo>
                  <a:pt x="92730" y="80165"/>
                </a:lnTo>
                <a:lnTo>
                  <a:pt x="60312" y="100771"/>
                </a:lnTo>
                <a:lnTo>
                  <a:pt x="112998" y="100771"/>
                </a:lnTo>
                <a:lnTo>
                  <a:pt x="116478" y="95054"/>
                </a:lnTo>
                <a:lnTo>
                  <a:pt x="119619" y="87452"/>
                </a:lnTo>
                <a:lnTo>
                  <a:pt x="121504" y="79474"/>
                </a:lnTo>
                <a:lnTo>
                  <a:pt x="122132" y="71118"/>
                </a:lnTo>
                <a:lnTo>
                  <a:pt x="121692" y="64003"/>
                </a:lnTo>
                <a:lnTo>
                  <a:pt x="120373" y="57233"/>
                </a:lnTo>
                <a:lnTo>
                  <a:pt x="118174" y="50809"/>
                </a:lnTo>
                <a:lnTo>
                  <a:pt x="115095" y="44731"/>
                </a:lnTo>
                <a:lnTo>
                  <a:pt x="113371" y="42218"/>
                </a:lnTo>
                <a:close/>
              </a:path>
              <a:path w="601980" h="196214">
                <a:moveTo>
                  <a:pt x="178382" y="0"/>
                </a:moveTo>
                <a:lnTo>
                  <a:pt x="168163" y="0"/>
                </a:lnTo>
                <a:lnTo>
                  <a:pt x="163807" y="1759"/>
                </a:lnTo>
                <a:lnTo>
                  <a:pt x="156770" y="8795"/>
                </a:lnTo>
                <a:lnTo>
                  <a:pt x="155011" y="13151"/>
                </a:lnTo>
                <a:lnTo>
                  <a:pt x="155011" y="23538"/>
                </a:lnTo>
                <a:lnTo>
                  <a:pt x="156770" y="27894"/>
                </a:lnTo>
                <a:lnTo>
                  <a:pt x="163807" y="34930"/>
                </a:lnTo>
                <a:lnTo>
                  <a:pt x="168163" y="36689"/>
                </a:lnTo>
                <a:lnTo>
                  <a:pt x="178382" y="36689"/>
                </a:lnTo>
                <a:lnTo>
                  <a:pt x="182654" y="34930"/>
                </a:lnTo>
                <a:lnTo>
                  <a:pt x="189691" y="27894"/>
                </a:lnTo>
                <a:lnTo>
                  <a:pt x="191450" y="23538"/>
                </a:lnTo>
                <a:lnTo>
                  <a:pt x="191450" y="13151"/>
                </a:lnTo>
                <a:lnTo>
                  <a:pt x="189691" y="8795"/>
                </a:lnTo>
                <a:lnTo>
                  <a:pt x="182654" y="1759"/>
                </a:lnTo>
                <a:lnTo>
                  <a:pt x="178382" y="0"/>
                </a:lnTo>
                <a:close/>
              </a:path>
              <a:path w="601980" h="196214">
                <a:moveTo>
                  <a:pt x="187429" y="55034"/>
                </a:moveTo>
                <a:lnTo>
                  <a:pt x="158781" y="55034"/>
                </a:lnTo>
                <a:lnTo>
                  <a:pt x="158781" y="193501"/>
                </a:lnTo>
                <a:lnTo>
                  <a:pt x="187429" y="193501"/>
                </a:lnTo>
                <a:lnTo>
                  <a:pt x="187429" y="55034"/>
                </a:lnTo>
                <a:close/>
              </a:path>
              <a:path w="601980" h="196214">
                <a:moveTo>
                  <a:pt x="247156" y="151032"/>
                </a:moveTo>
                <a:lnTo>
                  <a:pt x="217503" y="151032"/>
                </a:lnTo>
                <a:lnTo>
                  <a:pt x="217838" y="159408"/>
                </a:lnTo>
                <a:lnTo>
                  <a:pt x="245900" y="189983"/>
                </a:lnTo>
                <a:lnTo>
                  <a:pt x="275302" y="195763"/>
                </a:lnTo>
                <a:lnTo>
                  <a:pt x="283077" y="195433"/>
                </a:lnTo>
                <a:lnTo>
                  <a:pt x="324795" y="171638"/>
                </a:lnTo>
                <a:lnTo>
                  <a:pt x="267093" y="171638"/>
                </a:lnTo>
                <a:lnTo>
                  <a:pt x="260643" y="169712"/>
                </a:lnTo>
                <a:lnTo>
                  <a:pt x="255449" y="165858"/>
                </a:lnTo>
                <a:lnTo>
                  <a:pt x="250423" y="161838"/>
                </a:lnTo>
                <a:lnTo>
                  <a:pt x="247659" y="156895"/>
                </a:lnTo>
                <a:lnTo>
                  <a:pt x="247156" y="151032"/>
                </a:lnTo>
                <a:close/>
              </a:path>
              <a:path w="601980" h="196214">
                <a:moveTo>
                  <a:pt x="273040" y="52773"/>
                </a:moveTo>
                <a:lnTo>
                  <a:pt x="230654" y="66427"/>
                </a:lnTo>
                <a:lnTo>
                  <a:pt x="226298" y="72626"/>
                </a:lnTo>
                <a:lnTo>
                  <a:pt x="221942" y="78657"/>
                </a:lnTo>
                <a:lnTo>
                  <a:pt x="219764" y="85358"/>
                </a:lnTo>
                <a:lnTo>
                  <a:pt x="219764" y="101777"/>
                </a:lnTo>
                <a:lnTo>
                  <a:pt x="249151" y="128933"/>
                </a:lnTo>
                <a:lnTo>
                  <a:pt x="279993" y="138215"/>
                </a:lnTo>
                <a:lnTo>
                  <a:pt x="287783" y="140980"/>
                </a:lnTo>
                <a:lnTo>
                  <a:pt x="292642" y="143493"/>
                </a:lnTo>
                <a:lnTo>
                  <a:pt x="297668" y="146006"/>
                </a:lnTo>
                <a:lnTo>
                  <a:pt x="300181" y="149859"/>
                </a:lnTo>
                <a:lnTo>
                  <a:pt x="300181" y="159911"/>
                </a:lnTo>
                <a:lnTo>
                  <a:pt x="297919" y="163932"/>
                </a:lnTo>
                <a:lnTo>
                  <a:pt x="293396" y="167115"/>
                </a:lnTo>
                <a:lnTo>
                  <a:pt x="289040" y="170130"/>
                </a:lnTo>
                <a:lnTo>
                  <a:pt x="282841" y="171638"/>
                </a:lnTo>
                <a:lnTo>
                  <a:pt x="324795" y="171638"/>
                </a:lnTo>
                <a:lnTo>
                  <a:pt x="326149" y="169712"/>
                </a:lnTo>
                <a:lnTo>
                  <a:pt x="328327" y="162675"/>
                </a:lnTo>
                <a:lnTo>
                  <a:pt x="328233" y="149859"/>
                </a:lnTo>
                <a:lnTo>
                  <a:pt x="299081" y="119258"/>
                </a:lnTo>
                <a:lnTo>
                  <a:pt x="272035" y="110907"/>
                </a:lnTo>
                <a:lnTo>
                  <a:pt x="266339" y="109148"/>
                </a:lnTo>
                <a:lnTo>
                  <a:pt x="248664" y="96164"/>
                </a:lnTo>
                <a:lnTo>
                  <a:pt x="248664" y="87787"/>
                </a:lnTo>
                <a:lnTo>
                  <a:pt x="250674" y="84018"/>
                </a:lnTo>
                <a:lnTo>
                  <a:pt x="258716" y="78322"/>
                </a:lnTo>
                <a:lnTo>
                  <a:pt x="264496" y="76898"/>
                </a:lnTo>
                <a:lnTo>
                  <a:pt x="320947" y="76898"/>
                </a:lnTo>
                <a:lnTo>
                  <a:pt x="317426" y="71291"/>
                </a:lnTo>
                <a:lnTo>
                  <a:pt x="310987" y="64835"/>
                </a:lnTo>
                <a:lnTo>
                  <a:pt x="303244" y="59558"/>
                </a:lnTo>
                <a:lnTo>
                  <a:pt x="294338" y="55788"/>
                </a:lnTo>
                <a:lnTo>
                  <a:pt x="284270" y="53527"/>
                </a:lnTo>
                <a:lnTo>
                  <a:pt x="273040" y="52773"/>
                </a:lnTo>
                <a:close/>
              </a:path>
              <a:path w="601980" h="196214">
                <a:moveTo>
                  <a:pt x="320947" y="76898"/>
                </a:moveTo>
                <a:lnTo>
                  <a:pt x="279742" y="76898"/>
                </a:lnTo>
                <a:lnTo>
                  <a:pt x="285857" y="78741"/>
                </a:lnTo>
                <a:lnTo>
                  <a:pt x="294903" y="86112"/>
                </a:lnTo>
                <a:lnTo>
                  <a:pt x="297416" y="91054"/>
                </a:lnTo>
                <a:lnTo>
                  <a:pt x="297919" y="97253"/>
                </a:lnTo>
                <a:lnTo>
                  <a:pt x="326567" y="97253"/>
                </a:lnTo>
                <a:lnTo>
                  <a:pt x="325217" y="87499"/>
                </a:lnTo>
                <a:lnTo>
                  <a:pt x="322170" y="78845"/>
                </a:lnTo>
                <a:lnTo>
                  <a:pt x="320947" y="76898"/>
                </a:lnTo>
                <a:close/>
              </a:path>
              <a:path w="601980" h="196214">
                <a:moveTo>
                  <a:pt x="387930" y="7539"/>
                </a:moveTo>
                <a:lnTo>
                  <a:pt x="359282" y="7539"/>
                </a:lnTo>
                <a:lnTo>
                  <a:pt x="359282" y="193501"/>
                </a:lnTo>
                <a:lnTo>
                  <a:pt x="387930" y="193501"/>
                </a:lnTo>
                <a:lnTo>
                  <a:pt x="387930" y="133943"/>
                </a:lnTo>
                <a:lnTo>
                  <a:pt x="422886" y="133943"/>
                </a:lnTo>
                <a:lnTo>
                  <a:pt x="414065" y="124394"/>
                </a:lnTo>
                <a:lnTo>
                  <a:pt x="422160" y="115598"/>
                </a:lnTo>
                <a:lnTo>
                  <a:pt x="387930" y="115598"/>
                </a:lnTo>
                <a:lnTo>
                  <a:pt x="387930" y="7539"/>
                </a:lnTo>
                <a:close/>
              </a:path>
              <a:path w="601980" h="196214">
                <a:moveTo>
                  <a:pt x="422886" y="133943"/>
                </a:moveTo>
                <a:lnTo>
                  <a:pt x="387930" y="133943"/>
                </a:lnTo>
                <a:lnTo>
                  <a:pt x="439196" y="193501"/>
                </a:lnTo>
                <a:lnTo>
                  <a:pt x="477896" y="193501"/>
                </a:lnTo>
                <a:lnTo>
                  <a:pt x="422886" y="133943"/>
                </a:lnTo>
                <a:close/>
              </a:path>
              <a:path w="601980" h="196214">
                <a:moveTo>
                  <a:pt x="477896" y="55034"/>
                </a:moveTo>
                <a:lnTo>
                  <a:pt x="438190" y="55034"/>
                </a:lnTo>
                <a:lnTo>
                  <a:pt x="387930" y="115598"/>
                </a:lnTo>
                <a:lnTo>
                  <a:pt x="422160" y="115598"/>
                </a:lnTo>
                <a:lnTo>
                  <a:pt x="477896" y="55034"/>
                </a:lnTo>
                <a:close/>
              </a:path>
              <a:path w="601980" h="196214">
                <a:moveTo>
                  <a:pt x="520544" y="151032"/>
                </a:moveTo>
                <a:lnTo>
                  <a:pt x="490891" y="151032"/>
                </a:lnTo>
                <a:lnTo>
                  <a:pt x="491226" y="159408"/>
                </a:lnTo>
                <a:lnTo>
                  <a:pt x="519288" y="189983"/>
                </a:lnTo>
                <a:lnTo>
                  <a:pt x="548690" y="195763"/>
                </a:lnTo>
                <a:lnTo>
                  <a:pt x="556465" y="195433"/>
                </a:lnTo>
                <a:lnTo>
                  <a:pt x="598183" y="171638"/>
                </a:lnTo>
                <a:lnTo>
                  <a:pt x="540481" y="171638"/>
                </a:lnTo>
                <a:lnTo>
                  <a:pt x="534031" y="169712"/>
                </a:lnTo>
                <a:lnTo>
                  <a:pt x="528837" y="165858"/>
                </a:lnTo>
                <a:lnTo>
                  <a:pt x="523811" y="161838"/>
                </a:lnTo>
                <a:lnTo>
                  <a:pt x="521047" y="156895"/>
                </a:lnTo>
                <a:lnTo>
                  <a:pt x="520544" y="151032"/>
                </a:lnTo>
                <a:close/>
              </a:path>
              <a:path w="601980" h="196214">
                <a:moveTo>
                  <a:pt x="546429" y="52773"/>
                </a:moveTo>
                <a:lnTo>
                  <a:pt x="504042" y="66427"/>
                </a:lnTo>
                <a:lnTo>
                  <a:pt x="499687" y="72626"/>
                </a:lnTo>
                <a:lnTo>
                  <a:pt x="495331" y="78657"/>
                </a:lnTo>
                <a:lnTo>
                  <a:pt x="493153" y="85358"/>
                </a:lnTo>
                <a:lnTo>
                  <a:pt x="493153" y="101777"/>
                </a:lnTo>
                <a:lnTo>
                  <a:pt x="522539" y="128933"/>
                </a:lnTo>
                <a:lnTo>
                  <a:pt x="553381" y="138215"/>
                </a:lnTo>
                <a:lnTo>
                  <a:pt x="561172" y="140980"/>
                </a:lnTo>
                <a:lnTo>
                  <a:pt x="566030" y="143493"/>
                </a:lnTo>
                <a:lnTo>
                  <a:pt x="571056" y="146006"/>
                </a:lnTo>
                <a:lnTo>
                  <a:pt x="573569" y="149859"/>
                </a:lnTo>
                <a:lnTo>
                  <a:pt x="573569" y="159911"/>
                </a:lnTo>
                <a:lnTo>
                  <a:pt x="571307" y="163932"/>
                </a:lnTo>
                <a:lnTo>
                  <a:pt x="566784" y="167115"/>
                </a:lnTo>
                <a:lnTo>
                  <a:pt x="562428" y="170130"/>
                </a:lnTo>
                <a:lnTo>
                  <a:pt x="556229" y="171638"/>
                </a:lnTo>
                <a:lnTo>
                  <a:pt x="598183" y="171638"/>
                </a:lnTo>
                <a:lnTo>
                  <a:pt x="599537" y="169712"/>
                </a:lnTo>
                <a:lnTo>
                  <a:pt x="601715" y="162675"/>
                </a:lnTo>
                <a:lnTo>
                  <a:pt x="601622" y="149859"/>
                </a:lnTo>
                <a:lnTo>
                  <a:pt x="572470" y="119258"/>
                </a:lnTo>
                <a:lnTo>
                  <a:pt x="545423" y="110907"/>
                </a:lnTo>
                <a:lnTo>
                  <a:pt x="539727" y="109148"/>
                </a:lnTo>
                <a:lnTo>
                  <a:pt x="522052" y="96164"/>
                </a:lnTo>
                <a:lnTo>
                  <a:pt x="522052" y="87787"/>
                </a:lnTo>
                <a:lnTo>
                  <a:pt x="524063" y="84018"/>
                </a:lnTo>
                <a:lnTo>
                  <a:pt x="532104" y="78322"/>
                </a:lnTo>
                <a:lnTo>
                  <a:pt x="537884" y="76898"/>
                </a:lnTo>
                <a:lnTo>
                  <a:pt x="594335" y="76898"/>
                </a:lnTo>
                <a:lnTo>
                  <a:pt x="590815" y="71291"/>
                </a:lnTo>
                <a:lnTo>
                  <a:pt x="584375" y="64835"/>
                </a:lnTo>
                <a:lnTo>
                  <a:pt x="576632" y="59558"/>
                </a:lnTo>
                <a:lnTo>
                  <a:pt x="567726" y="55788"/>
                </a:lnTo>
                <a:lnTo>
                  <a:pt x="557659" y="53527"/>
                </a:lnTo>
                <a:lnTo>
                  <a:pt x="546429" y="52773"/>
                </a:lnTo>
                <a:close/>
              </a:path>
              <a:path w="601980" h="196214">
                <a:moveTo>
                  <a:pt x="594335" y="76898"/>
                </a:moveTo>
                <a:lnTo>
                  <a:pt x="553130" y="76898"/>
                </a:lnTo>
                <a:lnTo>
                  <a:pt x="559245" y="78741"/>
                </a:lnTo>
                <a:lnTo>
                  <a:pt x="568292" y="86112"/>
                </a:lnTo>
                <a:lnTo>
                  <a:pt x="570805" y="91054"/>
                </a:lnTo>
                <a:lnTo>
                  <a:pt x="571307" y="97253"/>
                </a:lnTo>
                <a:lnTo>
                  <a:pt x="599956" y="97253"/>
                </a:lnTo>
                <a:lnTo>
                  <a:pt x="598605" y="87499"/>
                </a:lnTo>
                <a:lnTo>
                  <a:pt x="595558" y="78845"/>
                </a:lnTo>
                <a:lnTo>
                  <a:pt x="594335" y="768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69712" y="4473581"/>
            <a:ext cx="2076924" cy="188224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9764100" y="5235442"/>
            <a:ext cx="10795" cy="2094230"/>
          </a:xfrm>
          <a:custGeom>
            <a:avLst/>
            <a:gdLst/>
            <a:ahLst/>
            <a:cxnLst/>
            <a:rect l="l" t="t" r="r" b="b"/>
            <a:pathLst>
              <a:path w="10795" h="2094229">
                <a:moveTo>
                  <a:pt x="10470" y="0"/>
                </a:moveTo>
                <a:lnTo>
                  <a:pt x="0" y="0"/>
                </a:lnTo>
                <a:lnTo>
                  <a:pt x="0" y="2094177"/>
                </a:lnTo>
                <a:lnTo>
                  <a:pt x="10470" y="2094177"/>
                </a:lnTo>
                <a:lnTo>
                  <a:pt x="1047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764100" y="3957994"/>
            <a:ext cx="10795" cy="1078865"/>
          </a:xfrm>
          <a:custGeom>
            <a:avLst/>
            <a:gdLst/>
            <a:ahLst/>
            <a:cxnLst/>
            <a:rect l="l" t="t" r="r" b="b"/>
            <a:pathLst>
              <a:path w="10795" h="1078864">
                <a:moveTo>
                  <a:pt x="10470" y="0"/>
                </a:moveTo>
                <a:lnTo>
                  <a:pt x="0" y="0"/>
                </a:lnTo>
                <a:lnTo>
                  <a:pt x="0" y="1078501"/>
                </a:lnTo>
                <a:lnTo>
                  <a:pt x="10470" y="1078501"/>
                </a:lnTo>
                <a:lnTo>
                  <a:pt x="10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89976" y="5649252"/>
            <a:ext cx="5174457" cy="25934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79261" y="5649252"/>
            <a:ext cx="6437352" cy="259342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2471129" y="6099290"/>
            <a:ext cx="15119985" cy="10795"/>
          </a:xfrm>
          <a:custGeom>
            <a:avLst/>
            <a:gdLst/>
            <a:ahLst/>
            <a:cxnLst/>
            <a:rect l="l" t="t" r="r" b="b"/>
            <a:pathLst>
              <a:path w="15119985" h="10795">
                <a:moveTo>
                  <a:pt x="15119958" y="0"/>
                </a:moveTo>
                <a:lnTo>
                  <a:pt x="0" y="0"/>
                </a:lnTo>
                <a:lnTo>
                  <a:pt x="0" y="10470"/>
                </a:lnTo>
                <a:lnTo>
                  <a:pt x="15119958" y="10470"/>
                </a:lnTo>
                <a:lnTo>
                  <a:pt x="15119958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89976" y="6339827"/>
            <a:ext cx="6963331" cy="63679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67451" y="6340330"/>
            <a:ext cx="6755405" cy="638807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7603150" y="10179040"/>
            <a:ext cx="300355" cy="250825"/>
          </a:xfrm>
          <a:custGeom>
            <a:avLst/>
            <a:gdLst/>
            <a:ahLst/>
            <a:cxnLst/>
            <a:rect l="l" t="t" r="r" b="b"/>
            <a:pathLst>
              <a:path w="300355" h="250825">
                <a:moveTo>
                  <a:pt x="80751" y="5696"/>
                </a:moveTo>
                <a:lnTo>
                  <a:pt x="0" y="5696"/>
                </a:lnTo>
                <a:lnTo>
                  <a:pt x="0" y="48919"/>
                </a:lnTo>
                <a:lnTo>
                  <a:pt x="32501" y="48919"/>
                </a:lnTo>
                <a:lnTo>
                  <a:pt x="32501" y="249960"/>
                </a:lnTo>
                <a:lnTo>
                  <a:pt x="80751" y="249960"/>
                </a:lnTo>
                <a:lnTo>
                  <a:pt x="80751" y="5696"/>
                </a:lnTo>
                <a:close/>
              </a:path>
              <a:path w="300355" h="250825">
                <a:moveTo>
                  <a:pt x="181374" y="181271"/>
                </a:moveTo>
                <a:lnTo>
                  <a:pt x="137815" y="181271"/>
                </a:lnTo>
                <a:lnTo>
                  <a:pt x="138966" y="190465"/>
                </a:lnTo>
                <a:lnTo>
                  <a:pt x="159594" y="229773"/>
                </a:lnTo>
                <a:lnTo>
                  <a:pt x="194274" y="247950"/>
                </a:lnTo>
                <a:lnTo>
                  <a:pt x="217226" y="250296"/>
                </a:lnTo>
                <a:lnTo>
                  <a:pt x="232136" y="249395"/>
                </a:lnTo>
                <a:lnTo>
                  <a:pt x="275339" y="227846"/>
                </a:lnTo>
                <a:lnTo>
                  <a:pt x="285699" y="211763"/>
                </a:lnTo>
                <a:lnTo>
                  <a:pt x="219236" y="211763"/>
                </a:lnTo>
                <a:lnTo>
                  <a:pt x="211593" y="211281"/>
                </a:lnTo>
                <a:lnTo>
                  <a:pt x="183133" y="188224"/>
                </a:lnTo>
                <a:lnTo>
                  <a:pt x="181374" y="181271"/>
                </a:lnTo>
                <a:close/>
              </a:path>
              <a:path w="300355" h="250825">
                <a:moveTo>
                  <a:pt x="299997" y="136372"/>
                </a:moveTo>
                <a:lnTo>
                  <a:pt x="258774" y="136372"/>
                </a:lnTo>
                <a:lnTo>
                  <a:pt x="258257" y="153126"/>
                </a:lnTo>
                <a:lnTo>
                  <a:pt x="258142" y="155764"/>
                </a:lnTo>
                <a:lnTo>
                  <a:pt x="249392" y="194674"/>
                </a:lnTo>
                <a:lnTo>
                  <a:pt x="219236" y="211763"/>
                </a:lnTo>
                <a:lnTo>
                  <a:pt x="285699" y="211763"/>
                </a:lnTo>
                <a:lnTo>
                  <a:pt x="298396" y="161921"/>
                </a:lnTo>
                <a:lnTo>
                  <a:pt x="299841" y="143095"/>
                </a:lnTo>
                <a:lnTo>
                  <a:pt x="299997" y="136372"/>
                </a:lnTo>
                <a:close/>
              </a:path>
              <a:path w="300355" h="250825">
                <a:moveTo>
                  <a:pt x="213540" y="0"/>
                </a:moveTo>
                <a:lnTo>
                  <a:pt x="165290" y="12439"/>
                </a:lnTo>
                <a:lnTo>
                  <a:pt x="136642" y="47747"/>
                </a:lnTo>
                <a:lnTo>
                  <a:pt x="131131" y="81421"/>
                </a:lnTo>
                <a:lnTo>
                  <a:pt x="131742" y="93190"/>
                </a:lnTo>
                <a:lnTo>
                  <a:pt x="146631" y="132163"/>
                </a:lnTo>
                <a:lnTo>
                  <a:pt x="186735" y="156979"/>
                </a:lnTo>
                <a:lnTo>
                  <a:pt x="207174" y="159157"/>
                </a:lnTo>
                <a:lnTo>
                  <a:pt x="215069" y="158780"/>
                </a:lnTo>
                <a:lnTo>
                  <a:pt x="254523" y="141440"/>
                </a:lnTo>
                <a:lnTo>
                  <a:pt x="258774" y="136372"/>
                </a:lnTo>
                <a:lnTo>
                  <a:pt x="299997" y="136372"/>
                </a:lnTo>
                <a:lnTo>
                  <a:pt x="300284" y="123975"/>
                </a:lnTo>
                <a:lnTo>
                  <a:pt x="300265" y="120959"/>
                </a:lnTo>
                <a:lnTo>
                  <a:pt x="216891" y="120959"/>
                </a:lnTo>
                <a:lnTo>
                  <a:pt x="207299" y="120268"/>
                </a:lnTo>
                <a:lnTo>
                  <a:pt x="176641" y="89232"/>
                </a:lnTo>
                <a:lnTo>
                  <a:pt x="176012" y="80751"/>
                </a:lnTo>
                <a:lnTo>
                  <a:pt x="176662" y="71997"/>
                </a:lnTo>
                <a:lnTo>
                  <a:pt x="206629" y="40585"/>
                </a:lnTo>
                <a:lnTo>
                  <a:pt x="215215" y="39873"/>
                </a:lnTo>
                <a:lnTo>
                  <a:pt x="285279" y="39873"/>
                </a:lnTo>
                <a:lnTo>
                  <a:pt x="280554" y="30491"/>
                </a:lnTo>
                <a:lnTo>
                  <a:pt x="269078" y="17151"/>
                </a:lnTo>
                <a:lnTo>
                  <a:pt x="254083" y="7622"/>
                </a:lnTo>
                <a:lnTo>
                  <a:pt x="235571" y="1905"/>
                </a:lnTo>
                <a:lnTo>
                  <a:pt x="213540" y="0"/>
                </a:lnTo>
                <a:close/>
              </a:path>
              <a:path w="300355" h="250825">
                <a:moveTo>
                  <a:pt x="285279" y="39873"/>
                </a:moveTo>
                <a:lnTo>
                  <a:pt x="215215" y="39873"/>
                </a:lnTo>
                <a:lnTo>
                  <a:pt x="223781" y="40564"/>
                </a:lnTo>
                <a:lnTo>
                  <a:pt x="231383" y="42637"/>
                </a:lnTo>
                <a:lnTo>
                  <a:pt x="254418" y="81421"/>
                </a:lnTo>
                <a:lnTo>
                  <a:pt x="253790" y="90007"/>
                </a:lnTo>
                <a:lnTo>
                  <a:pt x="225142" y="120289"/>
                </a:lnTo>
                <a:lnTo>
                  <a:pt x="216891" y="120959"/>
                </a:lnTo>
                <a:lnTo>
                  <a:pt x="300265" y="120959"/>
                </a:lnTo>
                <a:lnTo>
                  <a:pt x="299087" y="93567"/>
                </a:lnTo>
                <a:lnTo>
                  <a:pt x="295381" y="68689"/>
                </a:lnTo>
                <a:lnTo>
                  <a:pt x="289203" y="47663"/>
                </a:lnTo>
                <a:lnTo>
                  <a:pt x="285279" y="39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02218" y="10292210"/>
            <a:ext cx="6258691" cy="3417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732536" y="0"/>
            <a:ext cx="5372100" cy="6394450"/>
            <a:chOff x="14732536" y="0"/>
            <a:chExt cx="5372100" cy="63944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32536" y="0"/>
              <a:ext cx="5371564" cy="240501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414791" y="0"/>
              <a:ext cx="4642485" cy="2148205"/>
            </a:xfrm>
            <a:custGeom>
              <a:avLst/>
              <a:gdLst/>
              <a:ahLst/>
              <a:cxnLst/>
              <a:rect l="l" t="t" r="r" b="b"/>
              <a:pathLst>
                <a:path w="4642484" h="2148205">
                  <a:moveTo>
                    <a:pt x="4124203" y="0"/>
                  </a:moveTo>
                  <a:lnTo>
                    <a:pt x="2358262" y="1765940"/>
                  </a:lnTo>
                  <a:lnTo>
                    <a:pt x="2617404" y="2025081"/>
                  </a:lnTo>
                  <a:lnTo>
                    <a:pt x="4642486" y="0"/>
                  </a:lnTo>
                  <a:lnTo>
                    <a:pt x="4124203" y="0"/>
                  </a:lnTo>
                  <a:close/>
                </a:path>
                <a:path w="4642484" h="2148205">
                  <a:moveTo>
                    <a:pt x="0" y="0"/>
                  </a:moveTo>
                  <a:lnTo>
                    <a:pt x="2025081" y="2025081"/>
                  </a:lnTo>
                  <a:lnTo>
                    <a:pt x="2061613" y="2057628"/>
                  </a:lnTo>
                  <a:lnTo>
                    <a:pt x="2100811" y="2085167"/>
                  </a:lnTo>
                  <a:lnTo>
                    <a:pt x="2142230" y="2107699"/>
                  </a:lnTo>
                  <a:lnTo>
                    <a:pt x="2185428" y="2125224"/>
                  </a:lnTo>
                  <a:lnTo>
                    <a:pt x="2229959" y="2137741"/>
                  </a:lnTo>
                  <a:lnTo>
                    <a:pt x="2275379" y="2145252"/>
                  </a:lnTo>
                  <a:lnTo>
                    <a:pt x="2321243" y="2147755"/>
                  </a:lnTo>
                  <a:lnTo>
                    <a:pt x="2367107" y="2145252"/>
                  </a:lnTo>
                  <a:lnTo>
                    <a:pt x="2412527" y="2137741"/>
                  </a:lnTo>
                  <a:lnTo>
                    <a:pt x="2457057" y="2125223"/>
                  </a:lnTo>
                  <a:lnTo>
                    <a:pt x="2500255" y="2107698"/>
                  </a:lnTo>
                  <a:lnTo>
                    <a:pt x="2541675" y="2085166"/>
                  </a:lnTo>
                  <a:lnTo>
                    <a:pt x="2580873" y="2057627"/>
                  </a:lnTo>
                  <a:lnTo>
                    <a:pt x="2617403" y="2025081"/>
                  </a:lnTo>
                  <a:lnTo>
                    <a:pt x="2358262" y="1765940"/>
                  </a:lnTo>
                  <a:lnTo>
                    <a:pt x="2340943" y="1777441"/>
                  </a:lnTo>
                  <a:lnTo>
                    <a:pt x="2321242" y="1781275"/>
                  </a:lnTo>
                  <a:lnTo>
                    <a:pt x="2301541" y="1777441"/>
                  </a:lnTo>
                  <a:lnTo>
                    <a:pt x="2284222" y="1765940"/>
                  </a:lnTo>
                  <a:lnTo>
                    <a:pt x="5182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B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35574" y="387422"/>
              <a:ext cx="1968526" cy="60069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350943" y="1422390"/>
              <a:ext cx="1753235" cy="3853815"/>
            </a:xfrm>
            <a:custGeom>
              <a:avLst/>
              <a:gdLst/>
              <a:ahLst/>
              <a:cxnLst/>
              <a:rect l="l" t="t" r="r" b="b"/>
              <a:pathLst>
                <a:path w="1753234" h="3853815">
                  <a:moveTo>
                    <a:pt x="1753157" y="0"/>
                  </a:moveTo>
                  <a:lnTo>
                    <a:pt x="122674" y="1630483"/>
                  </a:lnTo>
                  <a:lnTo>
                    <a:pt x="90127" y="1667014"/>
                  </a:lnTo>
                  <a:lnTo>
                    <a:pt x="62588" y="1706212"/>
                  </a:lnTo>
                  <a:lnTo>
                    <a:pt x="40056" y="1747632"/>
                  </a:lnTo>
                  <a:lnTo>
                    <a:pt x="22531" y="1790830"/>
                  </a:lnTo>
                  <a:lnTo>
                    <a:pt x="10014" y="1835361"/>
                  </a:lnTo>
                  <a:lnTo>
                    <a:pt x="2503" y="1880781"/>
                  </a:lnTo>
                  <a:lnTo>
                    <a:pt x="0" y="1926645"/>
                  </a:lnTo>
                  <a:lnTo>
                    <a:pt x="2503" y="1972509"/>
                  </a:lnTo>
                  <a:lnTo>
                    <a:pt x="10014" y="2017929"/>
                  </a:lnTo>
                  <a:lnTo>
                    <a:pt x="22531" y="2062460"/>
                  </a:lnTo>
                  <a:lnTo>
                    <a:pt x="40056" y="2105657"/>
                  </a:lnTo>
                  <a:lnTo>
                    <a:pt x="62588" y="2147077"/>
                  </a:lnTo>
                  <a:lnTo>
                    <a:pt x="90127" y="2186275"/>
                  </a:lnTo>
                  <a:lnTo>
                    <a:pt x="122674" y="2222806"/>
                  </a:lnTo>
                  <a:lnTo>
                    <a:pt x="1753157" y="3853290"/>
                  </a:lnTo>
                  <a:lnTo>
                    <a:pt x="1753157" y="0"/>
                  </a:lnTo>
                  <a:close/>
                </a:path>
              </a:pathLst>
            </a:custGeom>
            <a:solidFill>
              <a:srgbClr val="50B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3128" y="1273259"/>
            <a:ext cx="5852118" cy="4699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08417" y="3187337"/>
            <a:ext cx="3100952" cy="31370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19297" y="4186678"/>
            <a:ext cx="15440219" cy="3151946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7608846" y="10179375"/>
            <a:ext cx="379730" cy="249554"/>
          </a:xfrm>
          <a:custGeom>
            <a:avLst/>
            <a:gdLst/>
            <a:ahLst/>
            <a:cxnLst/>
            <a:rect l="l" t="t" r="r" b="b"/>
            <a:pathLst>
              <a:path w="379730" h="249554">
                <a:moveTo>
                  <a:pt x="90468" y="670"/>
                </a:moveTo>
                <a:lnTo>
                  <a:pt x="48752" y="8879"/>
                </a:lnTo>
                <a:lnTo>
                  <a:pt x="11685" y="51495"/>
                </a:lnTo>
                <a:lnTo>
                  <a:pt x="1298" y="96897"/>
                </a:lnTo>
                <a:lnTo>
                  <a:pt x="0" y="124310"/>
                </a:lnTo>
                <a:lnTo>
                  <a:pt x="1298" y="151890"/>
                </a:lnTo>
                <a:lnTo>
                  <a:pt x="11685" y="197627"/>
                </a:lnTo>
                <a:lnTo>
                  <a:pt x="33046" y="230296"/>
                </a:lnTo>
                <a:lnTo>
                  <a:pt x="67893" y="246882"/>
                </a:lnTo>
                <a:lnTo>
                  <a:pt x="90468" y="248955"/>
                </a:lnTo>
                <a:lnTo>
                  <a:pt x="113022" y="246882"/>
                </a:lnTo>
                <a:lnTo>
                  <a:pt x="132100" y="240662"/>
                </a:lnTo>
                <a:lnTo>
                  <a:pt x="147702" y="230296"/>
                </a:lnTo>
                <a:lnTo>
                  <a:pt x="159827" y="215784"/>
                </a:lnTo>
                <a:lnTo>
                  <a:pt x="165111" y="205396"/>
                </a:lnTo>
                <a:lnTo>
                  <a:pt x="90468" y="205396"/>
                </a:lnTo>
                <a:lnTo>
                  <a:pt x="81651" y="204747"/>
                </a:lnTo>
                <a:lnTo>
                  <a:pt x="51181" y="175345"/>
                </a:lnTo>
                <a:lnTo>
                  <a:pt x="46427" y="136540"/>
                </a:lnTo>
                <a:lnTo>
                  <a:pt x="46239" y="124310"/>
                </a:lnTo>
                <a:lnTo>
                  <a:pt x="46427" y="112415"/>
                </a:lnTo>
                <a:lnTo>
                  <a:pt x="51307" y="74615"/>
                </a:lnTo>
                <a:lnTo>
                  <a:pt x="81651" y="44899"/>
                </a:lnTo>
                <a:lnTo>
                  <a:pt x="90468" y="44229"/>
                </a:lnTo>
                <a:lnTo>
                  <a:pt x="165332" y="44229"/>
                </a:lnTo>
                <a:lnTo>
                  <a:pt x="159827" y="33506"/>
                </a:lnTo>
                <a:lnTo>
                  <a:pt x="147702" y="19140"/>
                </a:lnTo>
                <a:lnTo>
                  <a:pt x="132100" y="8879"/>
                </a:lnTo>
                <a:lnTo>
                  <a:pt x="113022" y="2722"/>
                </a:lnTo>
                <a:lnTo>
                  <a:pt x="90468" y="670"/>
                </a:lnTo>
                <a:close/>
              </a:path>
              <a:path w="379730" h="249554">
                <a:moveTo>
                  <a:pt x="165332" y="44229"/>
                </a:moveTo>
                <a:lnTo>
                  <a:pt x="90468" y="44229"/>
                </a:lnTo>
                <a:lnTo>
                  <a:pt x="99263" y="44899"/>
                </a:lnTo>
                <a:lnTo>
                  <a:pt x="106886" y="46909"/>
                </a:lnTo>
                <a:lnTo>
                  <a:pt x="131346" y="82761"/>
                </a:lnTo>
                <a:lnTo>
                  <a:pt x="134697" y="124310"/>
                </a:lnTo>
                <a:lnTo>
                  <a:pt x="134508" y="136540"/>
                </a:lnTo>
                <a:lnTo>
                  <a:pt x="129755" y="175345"/>
                </a:lnTo>
                <a:lnTo>
                  <a:pt x="99284" y="204747"/>
                </a:lnTo>
                <a:lnTo>
                  <a:pt x="90468" y="205396"/>
                </a:lnTo>
                <a:lnTo>
                  <a:pt x="165111" y="205396"/>
                </a:lnTo>
                <a:lnTo>
                  <a:pt x="169062" y="197627"/>
                </a:lnTo>
                <a:lnTo>
                  <a:pt x="175659" y="176329"/>
                </a:lnTo>
                <a:lnTo>
                  <a:pt x="179617" y="151890"/>
                </a:lnTo>
                <a:lnTo>
                  <a:pt x="180936" y="124310"/>
                </a:lnTo>
                <a:lnTo>
                  <a:pt x="179617" y="96897"/>
                </a:lnTo>
                <a:lnTo>
                  <a:pt x="175659" y="72626"/>
                </a:lnTo>
                <a:lnTo>
                  <a:pt x="169062" y="51495"/>
                </a:lnTo>
                <a:lnTo>
                  <a:pt x="165332" y="44229"/>
                </a:lnTo>
                <a:close/>
              </a:path>
              <a:path w="379730" h="249554">
                <a:moveTo>
                  <a:pt x="366977" y="39873"/>
                </a:moveTo>
                <a:lnTo>
                  <a:pt x="294352" y="39873"/>
                </a:lnTo>
                <a:lnTo>
                  <a:pt x="302184" y="40480"/>
                </a:lnTo>
                <a:lnTo>
                  <a:pt x="308927" y="42302"/>
                </a:lnTo>
                <a:lnTo>
                  <a:pt x="327189" y="76395"/>
                </a:lnTo>
                <a:lnTo>
                  <a:pt x="326393" y="85819"/>
                </a:lnTo>
                <a:lnTo>
                  <a:pt x="307692" y="124226"/>
                </a:lnTo>
                <a:lnTo>
                  <a:pt x="272258" y="161565"/>
                </a:lnTo>
                <a:lnTo>
                  <a:pt x="213935" y="211428"/>
                </a:lnTo>
                <a:lnTo>
                  <a:pt x="213935" y="246275"/>
                </a:lnTo>
                <a:lnTo>
                  <a:pt x="379459" y="246275"/>
                </a:lnTo>
                <a:lnTo>
                  <a:pt x="379459" y="207407"/>
                </a:lnTo>
                <a:lnTo>
                  <a:pt x="280614" y="207407"/>
                </a:lnTo>
                <a:lnTo>
                  <a:pt x="294498" y="195470"/>
                </a:lnTo>
                <a:lnTo>
                  <a:pt x="327859" y="165188"/>
                </a:lnTo>
                <a:lnTo>
                  <a:pt x="352737" y="135158"/>
                </a:lnTo>
                <a:lnTo>
                  <a:pt x="370580" y="99264"/>
                </a:lnTo>
                <a:lnTo>
                  <a:pt x="374098" y="73715"/>
                </a:lnTo>
                <a:lnTo>
                  <a:pt x="372821" y="57945"/>
                </a:lnTo>
                <a:lnTo>
                  <a:pt x="368988" y="43810"/>
                </a:lnTo>
                <a:lnTo>
                  <a:pt x="366977" y="39873"/>
                </a:lnTo>
                <a:close/>
              </a:path>
              <a:path w="379730" h="249554">
                <a:moveTo>
                  <a:pt x="295022" y="0"/>
                </a:moveTo>
                <a:lnTo>
                  <a:pt x="249536" y="11685"/>
                </a:lnTo>
                <a:lnTo>
                  <a:pt x="220218" y="46406"/>
                </a:lnTo>
                <a:lnTo>
                  <a:pt x="213600" y="81756"/>
                </a:lnTo>
                <a:lnTo>
                  <a:pt x="259170" y="81756"/>
                </a:lnTo>
                <a:lnTo>
                  <a:pt x="259882" y="72563"/>
                </a:lnTo>
                <a:lnTo>
                  <a:pt x="261683" y="64416"/>
                </a:lnTo>
                <a:lnTo>
                  <a:pt x="294352" y="39873"/>
                </a:lnTo>
                <a:lnTo>
                  <a:pt x="366977" y="39873"/>
                </a:lnTo>
                <a:lnTo>
                  <a:pt x="362601" y="31307"/>
                </a:lnTo>
                <a:lnTo>
                  <a:pt x="353659" y="20439"/>
                </a:lnTo>
                <a:lnTo>
                  <a:pt x="342329" y="11497"/>
                </a:lnTo>
                <a:lnTo>
                  <a:pt x="328780" y="5109"/>
                </a:lnTo>
                <a:lnTo>
                  <a:pt x="313011" y="1277"/>
                </a:lnTo>
                <a:lnTo>
                  <a:pt x="2950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02218" y="10292210"/>
            <a:ext cx="6258691" cy="34176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128" y="1234936"/>
            <a:ext cx="5556035" cy="51014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732536" y="0"/>
            <a:ext cx="5372100" cy="6394450"/>
            <a:chOff x="14732536" y="0"/>
            <a:chExt cx="5372100" cy="63944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32536" y="0"/>
              <a:ext cx="5371564" cy="240501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414791" y="0"/>
              <a:ext cx="4642485" cy="2148205"/>
            </a:xfrm>
            <a:custGeom>
              <a:avLst/>
              <a:gdLst/>
              <a:ahLst/>
              <a:cxnLst/>
              <a:rect l="l" t="t" r="r" b="b"/>
              <a:pathLst>
                <a:path w="4642484" h="2148205">
                  <a:moveTo>
                    <a:pt x="4124203" y="0"/>
                  </a:moveTo>
                  <a:lnTo>
                    <a:pt x="2358262" y="1765940"/>
                  </a:lnTo>
                  <a:lnTo>
                    <a:pt x="2617404" y="2025081"/>
                  </a:lnTo>
                  <a:lnTo>
                    <a:pt x="4642486" y="0"/>
                  </a:lnTo>
                  <a:lnTo>
                    <a:pt x="4124203" y="0"/>
                  </a:lnTo>
                  <a:close/>
                </a:path>
                <a:path w="4642484" h="2148205">
                  <a:moveTo>
                    <a:pt x="0" y="0"/>
                  </a:moveTo>
                  <a:lnTo>
                    <a:pt x="2025081" y="2025081"/>
                  </a:lnTo>
                  <a:lnTo>
                    <a:pt x="2061613" y="2057628"/>
                  </a:lnTo>
                  <a:lnTo>
                    <a:pt x="2100811" y="2085167"/>
                  </a:lnTo>
                  <a:lnTo>
                    <a:pt x="2142230" y="2107699"/>
                  </a:lnTo>
                  <a:lnTo>
                    <a:pt x="2185428" y="2125224"/>
                  </a:lnTo>
                  <a:lnTo>
                    <a:pt x="2229959" y="2137741"/>
                  </a:lnTo>
                  <a:lnTo>
                    <a:pt x="2275379" y="2145252"/>
                  </a:lnTo>
                  <a:lnTo>
                    <a:pt x="2321243" y="2147755"/>
                  </a:lnTo>
                  <a:lnTo>
                    <a:pt x="2367107" y="2145252"/>
                  </a:lnTo>
                  <a:lnTo>
                    <a:pt x="2412527" y="2137741"/>
                  </a:lnTo>
                  <a:lnTo>
                    <a:pt x="2457057" y="2125223"/>
                  </a:lnTo>
                  <a:lnTo>
                    <a:pt x="2500255" y="2107698"/>
                  </a:lnTo>
                  <a:lnTo>
                    <a:pt x="2541675" y="2085166"/>
                  </a:lnTo>
                  <a:lnTo>
                    <a:pt x="2580873" y="2057627"/>
                  </a:lnTo>
                  <a:lnTo>
                    <a:pt x="2617403" y="2025081"/>
                  </a:lnTo>
                  <a:lnTo>
                    <a:pt x="2358262" y="1765940"/>
                  </a:lnTo>
                  <a:lnTo>
                    <a:pt x="2340943" y="1777441"/>
                  </a:lnTo>
                  <a:lnTo>
                    <a:pt x="2321242" y="1781275"/>
                  </a:lnTo>
                  <a:lnTo>
                    <a:pt x="2301541" y="1777441"/>
                  </a:lnTo>
                  <a:lnTo>
                    <a:pt x="2284222" y="1765940"/>
                  </a:lnTo>
                  <a:lnTo>
                    <a:pt x="5182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B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35574" y="387422"/>
              <a:ext cx="1968526" cy="60069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350943" y="1422390"/>
              <a:ext cx="1753235" cy="3853815"/>
            </a:xfrm>
            <a:custGeom>
              <a:avLst/>
              <a:gdLst/>
              <a:ahLst/>
              <a:cxnLst/>
              <a:rect l="l" t="t" r="r" b="b"/>
              <a:pathLst>
                <a:path w="1753234" h="3853815">
                  <a:moveTo>
                    <a:pt x="1753157" y="0"/>
                  </a:moveTo>
                  <a:lnTo>
                    <a:pt x="122674" y="1630483"/>
                  </a:lnTo>
                  <a:lnTo>
                    <a:pt x="90127" y="1667014"/>
                  </a:lnTo>
                  <a:lnTo>
                    <a:pt x="62588" y="1706212"/>
                  </a:lnTo>
                  <a:lnTo>
                    <a:pt x="40056" y="1747632"/>
                  </a:lnTo>
                  <a:lnTo>
                    <a:pt x="22531" y="1790830"/>
                  </a:lnTo>
                  <a:lnTo>
                    <a:pt x="10014" y="1835361"/>
                  </a:lnTo>
                  <a:lnTo>
                    <a:pt x="2503" y="1880781"/>
                  </a:lnTo>
                  <a:lnTo>
                    <a:pt x="0" y="1926645"/>
                  </a:lnTo>
                  <a:lnTo>
                    <a:pt x="2503" y="1972509"/>
                  </a:lnTo>
                  <a:lnTo>
                    <a:pt x="10014" y="2017929"/>
                  </a:lnTo>
                  <a:lnTo>
                    <a:pt x="22531" y="2062460"/>
                  </a:lnTo>
                  <a:lnTo>
                    <a:pt x="40056" y="2105657"/>
                  </a:lnTo>
                  <a:lnTo>
                    <a:pt x="62588" y="2147077"/>
                  </a:lnTo>
                  <a:lnTo>
                    <a:pt x="90127" y="2186275"/>
                  </a:lnTo>
                  <a:lnTo>
                    <a:pt x="122674" y="2222806"/>
                  </a:lnTo>
                  <a:lnTo>
                    <a:pt x="1753157" y="3853290"/>
                  </a:lnTo>
                  <a:lnTo>
                    <a:pt x="1753157" y="0"/>
                  </a:lnTo>
                  <a:close/>
                </a:path>
              </a:pathLst>
            </a:custGeom>
            <a:solidFill>
              <a:srgbClr val="50B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2125589" y="2693111"/>
            <a:ext cx="1814195" cy="295275"/>
          </a:xfrm>
          <a:custGeom>
            <a:avLst/>
            <a:gdLst/>
            <a:ahLst/>
            <a:cxnLst/>
            <a:rect l="l" t="t" r="r" b="b"/>
            <a:pathLst>
              <a:path w="1814195" h="295275">
                <a:moveTo>
                  <a:pt x="47747" y="0"/>
                </a:moveTo>
                <a:lnTo>
                  <a:pt x="0" y="0"/>
                </a:lnTo>
                <a:lnTo>
                  <a:pt x="0" y="291090"/>
                </a:lnTo>
                <a:lnTo>
                  <a:pt x="47747" y="291090"/>
                </a:lnTo>
                <a:lnTo>
                  <a:pt x="47747" y="0"/>
                </a:lnTo>
                <a:close/>
              </a:path>
              <a:path w="1814195" h="295275">
                <a:moveTo>
                  <a:pt x="158182" y="60312"/>
                </a:moveTo>
                <a:lnTo>
                  <a:pt x="110435" y="60312"/>
                </a:lnTo>
                <a:lnTo>
                  <a:pt x="110435" y="291090"/>
                </a:lnTo>
                <a:lnTo>
                  <a:pt x="158182" y="291090"/>
                </a:lnTo>
                <a:lnTo>
                  <a:pt x="158182" y="162089"/>
                </a:lnTo>
                <a:lnTo>
                  <a:pt x="159150" y="147508"/>
                </a:lnTo>
                <a:lnTo>
                  <a:pt x="182317" y="107431"/>
                </a:lnTo>
                <a:lnTo>
                  <a:pt x="216400" y="98007"/>
                </a:lnTo>
                <a:lnTo>
                  <a:pt x="307235" y="98007"/>
                </a:lnTo>
                <a:lnTo>
                  <a:pt x="302706" y="90939"/>
                </a:lnTo>
                <a:lnTo>
                  <a:pt x="299017" y="86698"/>
                </a:lnTo>
                <a:lnTo>
                  <a:pt x="158182" y="86698"/>
                </a:lnTo>
                <a:lnTo>
                  <a:pt x="158182" y="60312"/>
                </a:lnTo>
                <a:close/>
              </a:path>
              <a:path w="1814195" h="295275">
                <a:moveTo>
                  <a:pt x="307235" y="98007"/>
                </a:moveTo>
                <a:lnTo>
                  <a:pt x="216400" y="98007"/>
                </a:lnTo>
                <a:lnTo>
                  <a:pt x="229096" y="99054"/>
                </a:lnTo>
                <a:lnTo>
                  <a:pt x="240378" y="102195"/>
                </a:lnTo>
                <a:lnTo>
                  <a:pt x="270325" y="134760"/>
                </a:lnTo>
                <a:lnTo>
                  <a:pt x="274199" y="162089"/>
                </a:lnTo>
                <a:lnTo>
                  <a:pt x="274199" y="291090"/>
                </a:lnTo>
                <a:lnTo>
                  <a:pt x="321528" y="291090"/>
                </a:lnTo>
                <a:lnTo>
                  <a:pt x="321528" y="154969"/>
                </a:lnTo>
                <a:lnTo>
                  <a:pt x="320769" y="139838"/>
                </a:lnTo>
                <a:lnTo>
                  <a:pt x="318491" y="125860"/>
                </a:lnTo>
                <a:lnTo>
                  <a:pt x="314695" y="113033"/>
                </a:lnTo>
                <a:lnTo>
                  <a:pt x="309381" y="101358"/>
                </a:lnTo>
                <a:lnTo>
                  <a:pt x="307235" y="98007"/>
                </a:lnTo>
                <a:close/>
              </a:path>
              <a:path w="1814195" h="295275">
                <a:moveTo>
                  <a:pt x="226871" y="56542"/>
                </a:moveTo>
                <a:lnTo>
                  <a:pt x="187919" y="64500"/>
                </a:lnTo>
                <a:lnTo>
                  <a:pt x="158182" y="86698"/>
                </a:lnTo>
                <a:lnTo>
                  <a:pt x="299017" y="86698"/>
                </a:lnTo>
                <a:lnTo>
                  <a:pt x="264409" y="62903"/>
                </a:lnTo>
                <a:lnTo>
                  <a:pt x="226871" y="56542"/>
                </a:lnTo>
                <a:close/>
              </a:path>
              <a:path w="1814195" h="295275">
                <a:moveTo>
                  <a:pt x="430179" y="60312"/>
                </a:moveTo>
                <a:lnTo>
                  <a:pt x="382432" y="60312"/>
                </a:lnTo>
                <a:lnTo>
                  <a:pt x="382432" y="291090"/>
                </a:lnTo>
                <a:lnTo>
                  <a:pt x="430179" y="291090"/>
                </a:lnTo>
                <a:lnTo>
                  <a:pt x="430179" y="162089"/>
                </a:lnTo>
                <a:lnTo>
                  <a:pt x="431148" y="147508"/>
                </a:lnTo>
                <a:lnTo>
                  <a:pt x="454315" y="107431"/>
                </a:lnTo>
                <a:lnTo>
                  <a:pt x="488398" y="98007"/>
                </a:lnTo>
                <a:lnTo>
                  <a:pt x="579232" y="98007"/>
                </a:lnTo>
                <a:lnTo>
                  <a:pt x="574704" y="90939"/>
                </a:lnTo>
                <a:lnTo>
                  <a:pt x="571015" y="86698"/>
                </a:lnTo>
                <a:lnTo>
                  <a:pt x="430179" y="86698"/>
                </a:lnTo>
                <a:lnTo>
                  <a:pt x="430179" y="60312"/>
                </a:lnTo>
                <a:close/>
              </a:path>
              <a:path w="1814195" h="295275">
                <a:moveTo>
                  <a:pt x="579232" y="98007"/>
                </a:moveTo>
                <a:lnTo>
                  <a:pt x="488398" y="98007"/>
                </a:lnTo>
                <a:lnTo>
                  <a:pt x="501094" y="99054"/>
                </a:lnTo>
                <a:lnTo>
                  <a:pt x="512376" y="102195"/>
                </a:lnTo>
                <a:lnTo>
                  <a:pt x="542323" y="134760"/>
                </a:lnTo>
                <a:lnTo>
                  <a:pt x="546197" y="162089"/>
                </a:lnTo>
                <a:lnTo>
                  <a:pt x="546197" y="291090"/>
                </a:lnTo>
                <a:lnTo>
                  <a:pt x="593525" y="291090"/>
                </a:lnTo>
                <a:lnTo>
                  <a:pt x="593525" y="154969"/>
                </a:lnTo>
                <a:lnTo>
                  <a:pt x="592766" y="139838"/>
                </a:lnTo>
                <a:lnTo>
                  <a:pt x="590489" y="125860"/>
                </a:lnTo>
                <a:lnTo>
                  <a:pt x="586693" y="113033"/>
                </a:lnTo>
                <a:lnTo>
                  <a:pt x="581379" y="101358"/>
                </a:lnTo>
                <a:lnTo>
                  <a:pt x="579232" y="98007"/>
                </a:lnTo>
                <a:close/>
              </a:path>
              <a:path w="1814195" h="295275">
                <a:moveTo>
                  <a:pt x="498868" y="56542"/>
                </a:moveTo>
                <a:lnTo>
                  <a:pt x="459917" y="64500"/>
                </a:lnTo>
                <a:lnTo>
                  <a:pt x="430179" y="86698"/>
                </a:lnTo>
                <a:lnTo>
                  <a:pt x="571015" y="86698"/>
                </a:lnTo>
                <a:lnTo>
                  <a:pt x="536407" y="62903"/>
                </a:lnTo>
                <a:lnTo>
                  <a:pt x="498868" y="56542"/>
                </a:lnTo>
                <a:close/>
              </a:path>
              <a:path w="1814195" h="295275">
                <a:moveTo>
                  <a:pt x="756626" y="56542"/>
                </a:moveTo>
                <a:lnTo>
                  <a:pt x="710528" y="64788"/>
                </a:lnTo>
                <a:lnTo>
                  <a:pt x="672754" y="89002"/>
                </a:lnTo>
                <a:lnTo>
                  <a:pt x="647650" y="127195"/>
                </a:lnTo>
                <a:lnTo>
                  <a:pt x="638933" y="175492"/>
                </a:lnTo>
                <a:lnTo>
                  <a:pt x="639865" y="192585"/>
                </a:lnTo>
                <a:lnTo>
                  <a:pt x="654011" y="238317"/>
                </a:lnTo>
                <a:lnTo>
                  <a:pt x="682989" y="271928"/>
                </a:lnTo>
                <a:lnTo>
                  <a:pt x="723433" y="291195"/>
                </a:lnTo>
                <a:lnTo>
                  <a:pt x="754531" y="294860"/>
                </a:lnTo>
                <a:lnTo>
                  <a:pt x="770709" y="293943"/>
                </a:lnTo>
                <a:lnTo>
                  <a:pt x="814844" y="280200"/>
                </a:lnTo>
                <a:lnTo>
                  <a:pt x="847343" y="253395"/>
                </a:lnTo>
                <a:lnTo>
                  <a:pt x="754531" y="253395"/>
                </a:lnTo>
                <a:lnTo>
                  <a:pt x="740684" y="252138"/>
                </a:lnTo>
                <a:lnTo>
                  <a:pt x="706365" y="233291"/>
                </a:lnTo>
                <a:lnTo>
                  <a:pt x="688696" y="193083"/>
                </a:lnTo>
                <a:lnTo>
                  <a:pt x="687518" y="175492"/>
                </a:lnTo>
                <a:lnTo>
                  <a:pt x="688094" y="163424"/>
                </a:lnTo>
                <a:lnTo>
                  <a:pt x="701732" y="124943"/>
                </a:lnTo>
                <a:lnTo>
                  <a:pt x="737987" y="100206"/>
                </a:lnTo>
                <a:lnTo>
                  <a:pt x="755788" y="98007"/>
                </a:lnTo>
                <a:lnTo>
                  <a:pt x="848393" y="98007"/>
                </a:lnTo>
                <a:lnTo>
                  <a:pt x="840497" y="89002"/>
                </a:lnTo>
                <a:lnTo>
                  <a:pt x="802724" y="64788"/>
                </a:lnTo>
                <a:lnTo>
                  <a:pt x="772777" y="57459"/>
                </a:lnTo>
                <a:lnTo>
                  <a:pt x="756626" y="56542"/>
                </a:lnTo>
                <a:close/>
              </a:path>
              <a:path w="1814195" h="295275">
                <a:moveTo>
                  <a:pt x="848393" y="98007"/>
                </a:moveTo>
                <a:lnTo>
                  <a:pt x="755788" y="98007"/>
                </a:lnTo>
                <a:lnTo>
                  <a:pt x="764845" y="98557"/>
                </a:lnTo>
                <a:lnTo>
                  <a:pt x="773589" y="100206"/>
                </a:lnTo>
                <a:lnTo>
                  <a:pt x="810472" y="124943"/>
                </a:lnTo>
                <a:lnTo>
                  <a:pt x="824713" y="163424"/>
                </a:lnTo>
                <a:lnTo>
                  <a:pt x="825315" y="175492"/>
                </a:lnTo>
                <a:lnTo>
                  <a:pt x="824686" y="187585"/>
                </a:lnTo>
                <a:lnTo>
                  <a:pt x="809844" y="226459"/>
                </a:lnTo>
                <a:lnTo>
                  <a:pt x="772332" y="251196"/>
                </a:lnTo>
                <a:lnTo>
                  <a:pt x="754531" y="253395"/>
                </a:lnTo>
                <a:lnTo>
                  <a:pt x="847343" y="253395"/>
                </a:lnTo>
                <a:lnTo>
                  <a:pt x="870236" y="208998"/>
                </a:lnTo>
                <a:lnTo>
                  <a:pt x="874318" y="175492"/>
                </a:lnTo>
                <a:lnTo>
                  <a:pt x="873350" y="158398"/>
                </a:lnTo>
                <a:lnTo>
                  <a:pt x="870436" y="142273"/>
                </a:lnTo>
                <a:lnTo>
                  <a:pt x="865601" y="127195"/>
                </a:lnTo>
                <a:lnTo>
                  <a:pt x="858822" y="113085"/>
                </a:lnTo>
                <a:lnTo>
                  <a:pt x="850320" y="100206"/>
                </a:lnTo>
                <a:lnTo>
                  <a:pt x="848393" y="98007"/>
                </a:lnTo>
                <a:close/>
              </a:path>
              <a:path w="1814195" h="295275">
                <a:moveTo>
                  <a:pt x="945393" y="60312"/>
                </a:moveTo>
                <a:lnTo>
                  <a:pt x="894295" y="60312"/>
                </a:lnTo>
                <a:lnTo>
                  <a:pt x="981832" y="291090"/>
                </a:lnTo>
                <a:lnTo>
                  <a:pt x="1038793" y="291090"/>
                </a:lnTo>
                <a:lnTo>
                  <a:pt x="1055075" y="248369"/>
                </a:lnTo>
                <a:lnTo>
                  <a:pt x="1010731" y="248369"/>
                </a:lnTo>
                <a:lnTo>
                  <a:pt x="945393" y="60312"/>
                </a:lnTo>
                <a:close/>
              </a:path>
              <a:path w="1814195" h="295275">
                <a:moveTo>
                  <a:pt x="1126749" y="60312"/>
                </a:moveTo>
                <a:lnTo>
                  <a:pt x="1076070" y="60312"/>
                </a:lnTo>
                <a:lnTo>
                  <a:pt x="1010731" y="248369"/>
                </a:lnTo>
                <a:lnTo>
                  <a:pt x="1055075" y="248369"/>
                </a:lnTo>
                <a:lnTo>
                  <a:pt x="1126749" y="60312"/>
                </a:lnTo>
                <a:close/>
              </a:path>
              <a:path w="1814195" h="295275">
                <a:moveTo>
                  <a:pt x="1255822" y="56542"/>
                </a:moveTo>
                <a:lnTo>
                  <a:pt x="1213415" y="65024"/>
                </a:lnTo>
                <a:lnTo>
                  <a:pt x="1178337" y="89316"/>
                </a:lnTo>
                <a:lnTo>
                  <a:pt x="1154935" y="126985"/>
                </a:lnTo>
                <a:lnTo>
                  <a:pt x="1146925" y="174654"/>
                </a:lnTo>
                <a:lnTo>
                  <a:pt x="1147815" y="191591"/>
                </a:lnTo>
                <a:lnTo>
                  <a:pt x="1161165" y="237060"/>
                </a:lnTo>
                <a:lnTo>
                  <a:pt x="1188808" y="271300"/>
                </a:lnTo>
                <a:lnTo>
                  <a:pt x="1226503" y="291090"/>
                </a:lnTo>
                <a:lnTo>
                  <a:pt x="1254984" y="294860"/>
                </a:lnTo>
                <a:lnTo>
                  <a:pt x="1268020" y="294179"/>
                </a:lnTo>
                <a:lnTo>
                  <a:pt x="1312653" y="278185"/>
                </a:lnTo>
                <a:lnTo>
                  <a:pt x="1335819" y="256746"/>
                </a:lnTo>
                <a:lnTo>
                  <a:pt x="1383985" y="256746"/>
                </a:lnTo>
                <a:lnTo>
                  <a:pt x="1383985" y="253395"/>
                </a:lnTo>
                <a:lnTo>
                  <a:pt x="1265874" y="253395"/>
                </a:lnTo>
                <a:lnTo>
                  <a:pt x="1256974" y="252819"/>
                </a:lnTo>
                <a:lnTo>
                  <a:pt x="1217080" y="232453"/>
                </a:lnTo>
                <a:lnTo>
                  <a:pt x="1198337" y="197062"/>
                </a:lnTo>
                <a:lnTo>
                  <a:pt x="1195928" y="174654"/>
                </a:lnTo>
                <a:lnTo>
                  <a:pt x="1196531" y="163136"/>
                </a:lnTo>
                <a:lnTo>
                  <a:pt x="1210954" y="125362"/>
                </a:lnTo>
                <a:lnTo>
                  <a:pt x="1248073" y="100311"/>
                </a:lnTo>
                <a:lnTo>
                  <a:pt x="1265874" y="98007"/>
                </a:lnTo>
                <a:lnTo>
                  <a:pt x="1383985" y="98007"/>
                </a:lnTo>
                <a:lnTo>
                  <a:pt x="1383985" y="93819"/>
                </a:lnTo>
                <a:lnTo>
                  <a:pt x="1335819" y="93819"/>
                </a:lnTo>
                <a:lnTo>
                  <a:pt x="1329223" y="86201"/>
                </a:lnTo>
                <a:lnTo>
                  <a:pt x="1321579" y="79264"/>
                </a:lnTo>
                <a:lnTo>
                  <a:pt x="1281266" y="59265"/>
                </a:lnTo>
                <a:lnTo>
                  <a:pt x="1268989" y="57223"/>
                </a:lnTo>
                <a:lnTo>
                  <a:pt x="1255822" y="56542"/>
                </a:lnTo>
                <a:close/>
              </a:path>
              <a:path w="1814195" h="295275">
                <a:moveTo>
                  <a:pt x="1383985" y="256746"/>
                </a:moveTo>
                <a:lnTo>
                  <a:pt x="1335819" y="256746"/>
                </a:lnTo>
                <a:lnTo>
                  <a:pt x="1335819" y="291090"/>
                </a:lnTo>
                <a:lnTo>
                  <a:pt x="1383985" y="291090"/>
                </a:lnTo>
                <a:lnTo>
                  <a:pt x="1383985" y="256746"/>
                </a:lnTo>
                <a:close/>
              </a:path>
              <a:path w="1814195" h="295275">
                <a:moveTo>
                  <a:pt x="1383985" y="98007"/>
                </a:moveTo>
                <a:lnTo>
                  <a:pt x="1265874" y="98007"/>
                </a:lnTo>
                <a:lnTo>
                  <a:pt x="1274931" y="98583"/>
                </a:lnTo>
                <a:lnTo>
                  <a:pt x="1283674" y="100311"/>
                </a:lnTo>
                <a:lnTo>
                  <a:pt x="1320558" y="125755"/>
                </a:lnTo>
                <a:lnTo>
                  <a:pt x="1335191" y="163947"/>
                </a:lnTo>
                <a:lnTo>
                  <a:pt x="1335819" y="175492"/>
                </a:lnTo>
                <a:lnTo>
                  <a:pt x="1335191" y="187062"/>
                </a:lnTo>
                <a:lnTo>
                  <a:pt x="1320558" y="225647"/>
                </a:lnTo>
                <a:lnTo>
                  <a:pt x="1283674" y="251091"/>
                </a:lnTo>
                <a:lnTo>
                  <a:pt x="1265874" y="253395"/>
                </a:lnTo>
                <a:lnTo>
                  <a:pt x="1383985" y="253395"/>
                </a:lnTo>
                <a:lnTo>
                  <a:pt x="1383985" y="98007"/>
                </a:lnTo>
                <a:close/>
              </a:path>
              <a:path w="1814195" h="295275">
                <a:moveTo>
                  <a:pt x="1383985" y="60312"/>
                </a:moveTo>
                <a:lnTo>
                  <a:pt x="1335819" y="60312"/>
                </a:lnTo>
                <a:lnTo>
                  <a:pt x="1335819" y="93819"/>
                </a:lnTo>
                <a:lnTo>
                  <a:pt x="1383985" y="93819"/>
                </a:lnTo>
                <a:lnTo>
                  <a:pt x="1383985" y="60312"/>
                </a:lnTo>
                <a:close/>
              </a:path>
              <a:path w="1814195" h="295275">
                <a:moveTo>
                  <a:pt x="1502405" y="99264"/>
                </a:moveTo>
                <a:lnTo>
                  <a:pt x="1454239" y="99264"/>
                </a:lnTo>
                <a:lnTo>
                  <a:pt x="1454239" y="227008"/>
                </a:lnTo>
                <a:lnTo>
                  <a:pt x="1463898" y="267295"/>
                </a:lnTo>
                <a:lnTo>
                  <a:pt x="1505651" y="290148"/>
                </a:lnTo>
                <a:lnTo>
                  <a:pt x="1520833" y="291090"/>
                </a:lnTo>
                <a:lnTo>
                  <a:pt x="1558529" y="291090"/>
                </a:lnTo>
                <a:lnTo>
                  <a:pt x="1558529" y="251301"/>
                </a:lnTo>
                <a:lnTo>
                  <a:pt x="1519437" y="251301"/>
                </a:lnTo>
                <a:lnTo>
                  <a:pt x="1512457" y="249486"/>
                </a:lnTo>
                <a:lnTo>
                  <a:pt x="1508268" y="245856"/>
                </a:lnTo>
                <a:lnTo>
                  <a:pt x="1504359" y="241947"/>
                </a:lnTo>
                <a:lnTo>
                  <a:pt x="1502405" y="235664"/>
                </a:lnTo>
                <a:lnTo>
                  <a:pt x="1502405" y="99264"/>
                </a:lnTo>
                <a:close/>
              </a:path>
              <a:path w="1814195" h="295275">
                <a:moveTo>
                  <a:pt x="1558529" y="60312"/>
                </a:moveTo>
                <a:lnTo>
                  <a:pt x="1427014" y="60312"/>
                </a:lnTo>
                <a:lnTo>
                  <a:pt x="1427014" y="99264"/>
                </a:lnTo>
                <a:lnTo>
                  <a:pt x="1558529" y="99264"/>
                </a:lnTo>
                <a:lnTo>
                  <a:pt x="1558529" y="60312"/>
                </a:lnTo>
                <a:close/>
              </a:path>
              <a:path w="1814195" h="295275">
                <a:moveTo>
                  <a:pt x="1502405" y="2931"/>
                </a:moveTo>
                <a:lnTo>
                  <a:pt x="1454239" y="2931"/>
                </a:lnTo>
                <a:lnTo>
                  <a:pt x="1454239" y="60312"/>
                </a:lnTo>
                <a:lnTo>
                  <a:pt x="1502405" y="60312"/>
                </a:lnTo>
                <a:lnTo>
                  <a:pt x="1502405" y="2931"/>
                </a:lnTo>
                <a:close/>
              </a:path>
              <a:path w="1814195" h="295275">
                <a:moveTo>
                  <a:pt x="1701800" y="56542"/>
                </a:moveTo>
                <a:lnTo>
                  <a:pt x="1655152" y="64788"/>
                </a:lnTo>
                <a:lnTo>
                  <a:pt x="1618347" y="89002"/>
                </a:lnTo>
                <a:lnTo>
                  <a:pt x="1594630" y="127038"/>
                </a:lnTo>
                <a:lnTo>
                  <a:pt x="1586620" y="175492"/>
                </a:lnTo>
                <a:lnTo>
                  <a:pt x="1587536" y="192769"/>
                </a:lnTo>
                <a:lnTo>
                  <a:pt x="1601279" y="238317"/>
                </a:lnTo>
                <a:lnTo>
                  <a:pt x="1630022" y="271928"/>
                </a:lnTo>
                <a:lnTo>
                  <a:pt x="1670387" y="291195"/>
                </a:lnTo>
                <a:lnTo>
                  <a:pt x="1701800" y="294860"/>
                </a:lnTo>
                <a:lnTo>
                  <a:pt x="1721276" y="293603"/>
                </a:lnTo>
                <a:lnTo>
                  <a:pt x="1769651" y="274756"/>
                </a:lnTo>
                <a:lnTo>
                  <a:pt x="1790222" y="254651"/>
                </a:lnTo>
                <a:lnTo>
                  <a:pt x="1701800" y="254651"/>
                </a:lnTo>
                <a:lnTo>
                  <a:pt x="1688921" y="253604"/>
                </a:lnTo>
                <a:lnTo>
                  <a:pt x="1648372" y="228841"/>
                </a:lnTo>
                <a:lnTo>
                  <a:pt x="1636043" y="193501"/>
                </a:lnTo>
                <a:lnTo>
                  <a:pt x="1812372" y="193501"/>
                </a:lnTo>
                <a:lnTo>
                  <a:pt x="1813489" y="186521"/>
                </a:lnTo>
                <a:lnTo>
                  <a:pt x="1814048" y="178703"/>
                </a:lnTo>
                <a:lnTo>
                  <a:pt x="1814048" y="170047"/>
                </a:lnTo>
                <a:lnTo>
                  <a:pt x="1813222" y="154969"/>
                </a:lnTo>
                <a:lnTo>
                  <a:pt x="1636462" y="154969"/>
                </a:lnTo>
                <a:lnTo>
                  <a:pt x="1638995" y="142430"/>
                </a:lnTo>
                <a:lnTo>
                  <a:pt x="1666644" y="105703"/>
                </a:lnTo>
                <a:lnTo>
                  <a:pt x="1699706" y="96751"/>
                </a:lnTo>
                <a:lnTo>
                  <a:pt x="1790276" y="96751"/>
                </a:lnTo>
                <a:lnTo>
                  <a:pt x="1782740" y="87955"/>
                </a:lnTo>
                <a:lnTo>
                  <a:pt x="1746798" y="64553"/>
                </a:lnTo>
                <a:lnTo>
                  <a:pt x="1717689" y="57432"/>
                </a:lnTo>
                <a:lnTo>
                  <a:pt x="1701800" y="56542"/>
                </a:lnTo>
                <a:close/>
              </a:path>
              <a:path w="1814195" h="295275">
                <a:moveTo>
                  <a:pt x="1807765" y="222401"/>
                </a:moveTo>
                <a:lnTo>
                  <a:pt x="1756248" y="222401"/>
                </a:lnTo>
                <a:lnTo>
                  <a:pt x="1746877" y="236511"/>
                </a:lnTo>
                <a:lnTo>
                  <a:pt x="1734678" y="246589"/>
                </a:lnTo>
                <a:lnTo>
                  <a:pt x="1719653" y="252636"/>
                </a:lnTo>
                <a:lnTo>
                  <a:pt x="1701800" y="254651"/>
                </a:lnTo>
                <a:lnTo>
                  <a:pt x="1790222" y="254651"/>
                </a:lnTo>
                <a:lnTo>
                  <a:pt x="1793001" y="251405"/>
                </a:lnTo>
                <a:lnTo>
                  <a:pt x="1801456" y="237610"/>
                </a:lnTo>
                <a:lnTo>
                  <a:pt x="1807765" y="222401"/>
                </a:lnTo>
                <a:close/>
              </a:path>
              <a:path w="1814195" h="295275">
                <a:moveTo>
                  <a:pt x="1790276" y="96751"/>
                </a:moveTo>
                <a:lnTo>
                  <a:pt x="1699706" y="96751"/>
                </a:lnTo>
                <a:lnTo>
                  <a:pt x="1712768" y="97745"/>
                </a:lnTo>
                <a:lnTo>
                  <a:pt x="1724731" y="100729"/>
                </a:lnTo>
                <a:lnTo>
                  <a:pt x="1759285" y="131200"/>
                </a:lnTo>
                <a:lnTo>
                  <a:pt x="1764206" y="154969"/>
                </a:lnTo>
                <a:lnTo>
                  <a:pt x="1813222" y="154969"/>
                </a:lnTo>
                <a:lnTo>
                  <a:pt x="1799807" y="110991"/>
                </a:lnTo>
                <a:lnTo>
                  <a:pt x="1791980" y="98740"/>
                </a:lnTo>
                <a:lnTo>
                  <a:pt x="1790276" y="9675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94177" y="3937053"/>
            <a:ext cx="15916275" cy="1099820"/>
          </a:xfrm>
          <a:custGeom>
            <a:avLst/>
            <a:gdLst/>
            <a:ahLst/>
            <a:cxnLst/>
            <a:rect l="l" t="t" r="r" b="b"/>
            <a:pathLst>
              <a:path w="15916275" h="1099820">
                <a:moveTo>
                  <a:pt x="15915745" y="0"/>
                </a:moveTo>
                <a:lnTo>
                  <a:pt x="0" y="0"/>
                </a:lnTo>
                <a:lnTo>
                  <a:pt x="0" y="1099442"/>
                </a:lnTo>
                <a:lnTo>
                  <a:pt x="15915745" y="1099442"/>
                </a:lnTo>
                <a:lnTo>
                  <a:pt x="15915745" y="0"/>
                </a:lnTo>
                <a:close/>
              </a:path>
            </a:pathLst>
          </a:custGeom>
          <a:solidFill>
            <a:srgbClr val="50B13D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94166" y="5235161"/>
            <a:ext cx="15916275" cy="2471420"/>
          </a:xfrm>
          <a:custGeom>
            <a:avLst/>
            <a:gdLst/>
            <a:ahLst/>
            <a:cxnLst/>
            <a:rect l="l" t="t" r="r" b="b"/>
            <a:pathLst>
              <a:path w="15916275" h="2471420">
                <a:moveTo>
                  <a:pt x="15915755" y="292"/>
                </a:moveTo>
                <a:lnTo>
                  <a:pt x="15905277" y="292"/>
                </a:lnTo>
                <a:lnTo>
                  <a:pt x="15905277" y="10756"/>
                </a:lnTo>
                <a:lnTo>
                  <a:pt x="15905277" y="2460942"/>
                </a:lnTo>
                <a:lnTo>
                  <a:pt x="10477" y="2460942"/>
                </a:lnTo>
                <a:lnTo>
                  <a:pt x="10477" y="10756"/>
                </a:lnTo>
                <a:lnTo>
                  <a:pt x="15905277" y="10756"/>
                </a:lnTo>
                <a:lnTo>
                  <a:pt x="15905277" y="292"/>
                </a:lnTo>
                <a:lnTo>
                  <a:pt x="10477" y="292"/>
                </a:lnTo>
                <a:lnTo>
                  <a:pt x="10477" y="0"/>
                </a:lnTo>
                <a:lnTo>
                  <a:pt x="0" y="0"/>
                </a:lnTo>
                <a:lnTo>
                  <a:pt x="0" y="2471420"/>
                </a:lnTo>
                <a:lnTo>
                  <a:pt x="10477" y="2471420"/>
                </a:lnTo>
                <a:lnTo>
                  <a:pt x="15905277" y="2471420"/>
                </a:lnTo>
                <a:lnTo>
                  <a:pt x="15915755" y="2471420"/>
                </a:lnTo>
                <a:lnTo>
                  <a:pt x="15915755" y="2460942"/>
                </a:lnTo>
                <a:lnTo>
                  <a:pt x="15915755" y="10756"/>
                </a:lnTo>
                <a:lnTo>
                  <a:pt x="15915755" y="29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89976" y="4382275"/>
            <a:ext cx="601980" cy="196215"/>
          </a:xfrm>
          <a:custGeom>
            <a:avLst/>
            <a:gdLst/>
            <a:ahLst/>
            <a:cxnLst/>
            <a:rect l="l" t="t" r="r" b="b"/>
            <a:pathLst>
              <a:path w="601980" h="196214">
                <a:moveTo>
                  <a:pt x="60312" y="18847"/>
                </a:moveTo>
                <a:lnTo>
                  <a:pt x="0" y="18847"/>
                </a:lnTo>
                <a:lnTo>
                  <a:pt x="0" y="193501"/>
                </a:lnTo>
                <a:lnTo>
                  <a:pt x="28648" y="193501"/>
                </a:lnTo>
                <a:lnTo>
                  <a:pt x="28648" y="123640"/>
                </a:lnTo>
                <a:lnTo>
                  <a:pt x="83173" y="123640"/>
                </a:lnTo>
                <a:lnTo>
                  <a:pt x="81672" y="121127"/>
                </a:lnTo>
                <a:lnTo>
                  <a:pt x="91300" y="118064"/>
                </a:lnTo>
                <a:lnTo>
                  <a:pt x="99578" y="113902"/>
                </a:lnTo>
                <a:lnTo>
                  <a:pt x="106504" y="108640"/>
                </a:lnTo>
                <a:lnTo>
                  <a:pt x="112080" y="102279"/>
                </a:lnTo>
                <a:lnTo>
                  <a:pt x="112998" y="100771"/>
                </a:lnTo>
                <a:lnTo>
                  <a:pt x="28648" y="100771"/>
                </a:lnTo>
                <a:lnTo>
                  <a:pt x="28648" y="42218"/>
                </a:lnTo>
                <a:lnTo>
                  <a:pt x="113371" y="42218"/>
                </a:lnTo>
                <a:lnTo>
                  <a:pt x="111247" y="39124"/>
                </a:lnTo>
                <a:lnTo>
                  <a:pt x="69971" y="19287"/>
                </a:lnTo>
                <a:lnTo>
                  <a:pt x="60312" y="18847"/>
                </a:lnTo>
                <a:close/>
              </a:path>
              <a:path w="601980" h="196214">
                <a:moveTo>
                  <a:pt x="83173" y="123640"/>
                </a:moveTo>
                <a:lnTo>
                  <a:pt x="50511" y="123640"/>
                </a:lnTo>
                <a:lnTo>
                  <a:pt x="90719" y="193501"/>
                </a:lnTo>
                <a:lnTo>
                  <a:pt x="124896" y="193501"/>
                </a:lnTo>
                <a:lnTo>
                  <a:pt x="83173" y="123640"/>
                </a:lnTo>
                <a:close/>
              </a:path>
              <a:path w="601980" h="196214">
                <a:moveTo>
                  <a:pt x="113371" y="42218"/>
                </a:moveTo>
                <a:lnTo>
                  <a:pt x="60312" y="42218"/>
                </a:lnTo>
                <a:lnTo>
                  <a:pt x="67961" y="42705"/>
                </a:lnTo>
                <a:lnTo>
                  <a:pt x="74573" y="44166"/>
                </a:lnTo>
                <a:lnTo>
                  <a:pt x="80149" y="46600"/>
                </a:lnTo>
                <a:lnTo>
                  <a:pt x="84688" y="50008"/>
                </a:lnTo>
                <a:lnTo>
                  <a:pt x="90049" y="55034"/>
                </a:lnTo>
                <a:lnTo>
                  <a:pt x="92730" y="62071"/>
                </a:lnTo>
                <a:lnTo>
                  <a:pt x="92730" y="80165"/>
                </a:lnTo>
                <a:lnTo>
                  <a:pt x="60312" y="100771"/>
                </a:lnTo>
                <a:lnTo>
                  <a:pt x="112998" y="100771"/>
                </a:lnTo>
                <a:lnTo>
                  <a:pt x="116478" y="95054"/>
                </a:lnTo>
                <a:lnTo>
                  <a:pt x="119619" y="87452"/>
                </a:lnTo>
                <a:lnTo>
                  <a:pt x="121504" y="79474"/>
                </a:lnTo>
                <a:lnTo>
                  <a:pt x="122132" y="71118"/>
                </a:lnTo>
                <a:lnTo>
                  <a:pt x="121692" y="64003"/>
                </a:lnTo>
                <a:lnTo>
                  <a:pt x="120373" y="57233"/>
                </a:lnTo>
                <a:lnTo>
                  <a:pt x="118174" y="50809"/>
                </a:lnTo>
                <a:lnTo>
                  <a:pt x="115095" y="44731"/>
                </a:lnTo>
                <a:lnTo>
                  <a:pt x="113371" y="42218"/>
                </a:lnTo>
                <a:close/>
              </a:path>
              <a:path w="601980" h="196214">
                <a:moveTo>
                  <a:pt x="178382" y="0"/>
                </a:moveTo>
                <a:lnTo>
                  <a:pt x="168163" y="0"/>
                </a:lnTo>
                <a:lnTo>
                  <a:pt x="163807" y="1759"/>
                </a:lnTo>
                <a:lnTo>
                  <a:pt x="156770" y="8795"/>
                </a:lnTo>
                <a:lnTo>
                  <a:pt x="155011" y="13151"/>
                </a:lnTo>
                <a:lnTo>
                  <a:pt x="155011" y="23538"/>
                </a:lnTo>
                <a:lnTo>
                  <a:pt x="156770" y="27894"/>
                </a:lnTo>
                <a:lnTo>
                  <a:pt x="163807" y="34930"/>
                </a:lnTo>
                <a:lnTo>
                  <a:pt x="168163" y="36689"/>
                </a:lnTo>
                <a:lnTo>
                  <a:pt x="178382" y="36689"/>
                </a:lnTo>
                <a:lnTo>
                  <a:pt x="182654" y="34930"/>
                </a:lnTo>
                <a:lnTo>
                  <a:pt x="189691" y="27894"/>
                </a:lnTo>
                <a:lnTo>
                  <a:pt x="191450" y="23538"/>
                </a:lnTo>
                <a:lnTo>
                  <a:pt x="191450" y="13151"/>
                </a:lnTo>
                <a:lnTo>
                  <a:pt x="189691" y="8795"/>
                </a:lnTo>
                <a:lnTo>
                  <a:pt x="182654" y="1759"/>
                </a:lnTo>
                <a:lnTo>
                  <a:pt x="178382" y="0"/>
                </a:lnTo>
                <a:close/>
              </a:path>
              <a:path w="601980" h="196214">
                <a:moveTo>
                  <a:pt x="187429" y="55034"/>
                </a:moveTo>
                <a:lnTo>
                  <a:pt x="158781" y="55034"/>
                </a:lnTo>
                <a:lnTo>
                  <a:pt x="158781" y="193501"/>
                </a:lnTo>
                <a:lnTo>
                  <a:pt x="187429" y="193501"/>
                </a:lnTo>
                <a:lnTo>
                  <a:pt x="187429" y="55034"/>
                </a:lnTo>
                <a:close/>
              </a:path>
              <a:path w="601980" h="196214">
                <a:moveTo>
                  <a:pt x="247156" y="151032"/>
                </a:moveTo>
                <a:lnTo>
                  <a:pt x="217503" y="151032"/>
                </a:lnTo>
                <a:lnTo>
                  <a:pt x="217838" y="159408"/>
                </a:lnTo>
                <a:lnTo>
                  <a:pt x="245900" y="189983"/>
                </a:lnTo>
                <a:lnTo>
                  <a:pt x="275302" y="195763"/>
                </a:lnTo>
                <a:lnTo>
                  <a:pt x="283077" y="195433"/>
                </a:lnTo>
                <a:lnTo>
                  <a:pt x="324795" y="171638"/>
                </a:lnTo>
                <a:lnTo>
                  <a:pt x="267093" y="171638"/>
                </a:lnTo>
                <a:lnTo>
                  <a:pt x="260643" y="169712"/>
                </a:lnTo>
                <a:lnTo>
                  <a:pt x="255449" y="165858"/>
                </a:lnTo>
                <a:lnTo>
                  <a:pt x="250423" y="161838"/>
                </a:lnTo>
                <a:lnTo>
                  <a:pt x="247659" y="156895"/>
                </a:lnTo>
                <a:lnTo>
                  <a:pt x="247156" y="151032"/>
                </a:lnTo>
                <a:close/>
              </a:path>
              <a:path w="601980" h="196214">
                <a:moveTo>
                  <a:pt x="273040" y="52773"/>
                </a:moveTo>
                <a:lnTo>
                  <a:pt x="230654" y="66427"/>
                </a:lnTo>
                <a:lnTo>
                  <a:pt x="226298" y="72626"/>
                </a:lnTo>
                <a:lnTo>
                  <a:pt x="221942" y="78657"/>
                </a:lnTo>
                <a:lnTo>
                  <a:pt x="219764" y="85358"/>
                </a:lnTo>
                <a:lnTo>
                  <a:pt x="219764" y="101777"/>
                </a:lnTo>
                <a:lnTo>
                  <a:pt x="249151" y="128933"/>
                </a:lnTo>
                <a:lnTo>
                  <a:pt x="279993" y="138215"/>
                </a:lnTo>
                <a:lnTo>
                  <a:pt x="287783" y="140980"/>
                </a:lnTo>
                <a:lnTo>
                  <a:pt x="292642" y="143493"/>
                </a:lnTo>
                <a:lnTo>
                  <a:pt x="297668" y="146006"/>
                </a:lnTo>
                <a:lnTo>
                  <a:pt x="300181" y="149859"/>
                </a:lnTo>
                <a:lnTo>
                  <a:pt x="300181" y="159911"/>
                </a:lnTo>
                <a:lnTo>
                  <a:pt x="297919" y="163932"/>
                </a:lnTo>
                <a:lnTo>
                  <a:pt x="293396" y="167115"/>
                </a:lnTo>
                <a:lnTo>
                  <a:pt x="289040" y="170130"/>
                </a:lnTo>
                <a:lnTo>
                  <a:pt x="282841" y="171638"/>
                </a:lnTo>
                <a:lnTo>
                  <a:pt x="324795" y="171638"/>
                </a:lnTo>
                <a:lnTo>
                  <a:pt x="326149" y="169712"/>
                </a:lnTo>
                <a:lnTo>
                  <a:pt x="328327" y="162675"/>
                </a:lnTo>
                <a:lnTo>
                  <a:pt x="328233" y="149859"/>
                </a:lnTo>
                <a:lnTo>
                  <a:pt x="299081" y="119258"/>
                </a:lnTo>
                <a:lnTo>
                  <a:pt x="272035" y="110907"/>
                </a:lnTo>
                <a:lnTo>
                  <a:pt x="266339" y="109148"/>
                </a:lnTo>
                <a:lnTo>
                  <a:pt x="248664" y="96164"/>
                </a:lnTo>
                <a:lnTo>
                  <a:pt x="248664" y="87787"/>
                </a:lnTo>
                <a:lnTo>
                  <a:pt x="250674" y="84018"/>
                </a:lnTo>
                <a:lnTo>
                  <a:pt x="258716" y="78322"/>
                </a:lnTo>
                <a:lnTo>
                  <a:pt x="264496" y="76898"/>
                </a:lnTo>
                <a:lnTo>
                  <a:pt x="320947" y="76898"/>
                </a:lnTo>
                <a:lnTo>
                  <a:pt x="317426" y="71291"/>
                </a:lnTo>
                <a:lnTo>
                  <a:pt x="310987" y="64835"/>
                </a:lnTo>
                <a:lnTo>
                  <a:pt x="303244" y="59558"/>
                </a:lnTo>
                <a:lnTo>
                  <a:pt x="294338" y="55788"/>
                </a:lnTo>
                <a:lnTo>
                  <a:pt x="284270" y="53527"/>
                </a:lnTo>
                <a:lnTo>
                  <a:pt x="273040" y="52773"/>
                </a:lnTo>
                <a:close/>
              </a:path>
              <a:path w="601980" h="196214">
                <a:moveTo>
                  <a:pt x="320947" y="76898"/>
                </a:moveTo>
                <a:lnTo>
                  <a:pt x="279742" y="76898"/>
                </a:lnTo>
                <a:lnTo>
                  <a:pt x="285857" y="78741"/>
                </a:lnTo>
                <a:lnTo>
                  <a:pt x="294903" y="86112"/>
                </a:lnTo>
                <a:lnTo>
                  <a:pt x="297416" y="91054"/>
                </a:lnTo>
                <a:lnTo>
                  <a:pt x="297919" y="97253"/>
                </a:lnTo>
                <a:lnTo>
                  <a:pt x="326567" y="97253"/>
                </a:lnTo>
                <a:lnTo>
                  <a:pt x="325217" y="87499"/>
                </a:lnTo>
                <a:lnTo>
                  <a:pt x="322170" y="78845"/>
                </a:lnTo>
                <a:lnTo>
                  <a:pt x="320947" y="76898"/>
                </a:lnTo>
                <a:close/>
              </a:path>
              <a:path w="601980" h="196214">
                <a:moveTo>
                  <a:pt x="387930" y="7539"/>
                </a:moveTo>
                <a:lnTo>
                  <a:pt x="359282" y="7539"/>
                </a:lnTo>
                <a:lnTo>
                  <a:pt x="359282" y="193501"/>
                </a:lnTo>
                <a:lnTo>
                  <a:pt x="387930" y="193501"/>
                </a:lnTo>
                <a:lnTo>
                  <a:pt x="387930" y="133943"/>
                </a:lnTo>
                <a:lnTo>
                  <a:pt x="422886" y="133943"/>
                </a:lnTo>
                <a:lnTo>
                  <a:pt x="414065" y="124394"/>
                </a:lnTo>
                <a:lnTo>
                  <a:pt x="422160" y="115598"/>
                </a:lnTo>
                <a:lnTo>
                  <a:pt x="387930" y="115598"/>
                </a:lnTo>
                <a:lnTo>
                  <a:pt x="387930" y="7539"/>
                </a:lnTo>
                <a:close/>
              </a:path>
              <a:path w="601980" h="196214">
                <a:moveTo>
                  <a:pt x="422886" y="133943"/>
                </a:moveTo>
                <a:lnTo>
                  <a:pt x="387930" y="133943"/>
                </a:lnTo>
                <a:lnTo>
                  <a:pt x="439196" y="193501"/>
                </a:lnTo>
                <a:lnTo>
                  <a:pt x="477896" y="193501"/>
                </a:lnTo>
                <a:lnTo>
                  <a:pt x="422886" y="133943"/>
                </a:lnTo>
                <a:close/>
              </a:path>
              <a:path w="601980" h="196214">
                <a:moveTo>
                  <a:pt x="477896" y="55034"/>
                </a:moveTo>
                <a:lnTo>
                  <a:pt x="438190" y="55034"/>
                </a:lnTo>
                <a:lnTo>
                  <a:pt x="387930" y="115598"/>
                </a:lnTo>
                <a:lnTo>
                  <a:pt x="422160" y="115598"/>
                </a:lnTo>
                <a:lnTo>
                  <a:pt x="477896" y="55034"/>
                </a:lnTo>
                <a:close/>
              </a:path>
              <a:path w="601980" h="196214">
                <a:moveTo>
                  <a:pt x="520544" y="151032"/>
                </a:moveTo>
                <a:lnTo>
                  <a:pt x="490891" y="151032"/>
                </a:lnTo>
                <a:lnTo>
                  <a:pt x="491226" y="159408"/>
                </a:lnTo>
                <a:lnTo>
                  <a:pt x="519288" y="189983"/>
                </a:lnTo>
                <a:lnTo>
                  <a:pt x="548690" y="195763"/>
                </a:lnTo>
                <a:lnTo>
                  <a:pt x="556465" y="195433"/>
                </a:lnTo>
                <a:lnTo>
                  <a:pt x="598183" y="171638"/>
                </a:lnTo>
                <a:lnTo>
                  <a:pt x="540481" y="171638"/>
                </a:lnTo>
                <a:lnTo>
                  <a:pt x="534031" y="169712"/>
                </a:lnTo>
                <a:lnTo>
                  <a:pt x="528837" y="165858"/>
                </a:lnTo>
                <a:lnTo>
                  <a:pt x="523811" y="161838"/>
                </a:lnTo>
                <a:lnTo>
                  <a:pt x="521047" y="156895"/>
                </a:lnTo>
                <a:lnTo>
                  <a:pt x="520544" y="151032"/>
                </a:lnTo>
                <a:close/>
              </a:path>
              <a:path w="601980" h="196214">
                <a:moveTo>
                  <a:pt x="546429" y="52773"/>
                </a:moveTo>
                <a:lnTo>
                  <a:pt x="504042" y="66427"/>
                </a:lnTo>
                <a:lnTo>
                  <a:pt x="499687" y="72626"/>
                </a:lnTo>
                <a:lnTo>
                  <a:pt x="495331" y="78657"/>
                </a:lnTo>
                <a:lnTo>
                  <a:pt x="493153" y="85358"/>
                </a:lnTo>
                <a:lnTo>
                  <a:pt x="493153" y="101777"/>
                </a:lnTo>
                <a:lnTo>
                  <a:pt x="522539" y="128933"/>
                </a:lnTo>
                <a:lnTo>
                  <a:pt x="553381" y="138215"/>
                </a:lnTo>
                <a:lnTo>
                  <a:pt x="561172" y="140980"/>
                </a:lnTo>
                <a:lnTo>
                  <a:pt x="566030" y="143493"/>
                </a:lnTo>
                <a:lnTo>
                  <a:pt x="571056" y="146006"/>
                </a:lnTo>
                <a:lnTo>
                  <a:pt x="573569" y="149859"/>
                </a:lnTo>
                <a:lnTo>
                  <a:pt x="573569" y="159911"/>
                </a:lnTo>
                <a:lnTo>
                  <a:pt x="571307" y="163932"/>
                </a:lnTo>
                <a:lnTo>
                  <a:pt x="566784" y="167115"/>
                </a:lnTo>
                <a:lnTo>
                  <a:pt x="562428" y="170130"/>
                </a:lnTo>
                <a:lnTo>
                  <a:pt x="556229" y="171638"/>
                </a:lnTo>
                <a:lnTo>
                  <a:pt x="598183" y="171638"/>
                </a:lnTo>
                <a:lnTo>
                  <a:pt x="599537" y="169712"/>
                </a:lnTo>
                <a:lnTo>
                  <a:pt x="601715" y="162675"/>
                </a:lnTo>
                <a:lnTo>
                  <a:pt x="601622" y="149859"/>
                </a:lnTo>
                <a:lnTo>
                  <a:pt x="572470" y="119258"/>
                </a:lnTo>
                <a:lnTo>
                  <a:pt x="545423" y="110907"/>
                </a:lnTo>
                <a:lnTo>
                  <a:pt x="539727" y="109148"/>
                </a:lnTo>
                <a:lnTo>
                  <a:pt x="522052" y="96164"/>
                </a:lnTo>
                <a:lnTo>
                  <a:pt x="522052" y="87787"/>
                </a:lnTo>
                <a:lnTo>
                  <a:pt x="524063" y="84018"/>
                </a:lnTo>
                <a:lnTo>
                  <a:pt x="532104" y="78322"/>
                </a:lnTo>
                <a:lnTo>
                  <a:pt x="537884" y="76898"/>
                </a:lnTo>
                <a:lnTo>
                  <a:pt x="594335" y="76898"/>
                </a:lnTo>
                <a:lnTo>
                  <a:pt x="590815" y="71291"/>
                </a:lnTo>
                <a:lnTo>
                  <a:pt x="584375" y="64835"/>
                </a:lnTo>
                <a:lnTo>
                  <a:pt x="576632" y="59558"/>
                </a:lnTo>
                <a:lnTo>
                  <a:pt x="567726" y="55788"/>
                </a:lnTo>
                <a:lnTo>
                  <a:pt x="557659" y="53527"/>
                </a:lnTo>
                <a:lnTo>
                  <a:pt x="546429" y="52773"/>
                </a:lnTo>
                <a:close/>
              </a:path>
              <a:path w="601980" h="196214">
                <a:moveTo>
                  <a:pt x="594335" y="76898"/>
                </a:moveTo>
                <a:lnTo>
                  <a:pt x="553130" y="76898"/>
                </a:lnTo>
                <a:lnTo>
                  <a:pt x="559245" y="78741"/>
                </a:lnTo>
                <a:lnTo>
                  <a:pt x="568292" y="86112"/>
                </a:lnTo>
                <a:lnTo>
                  <a:pt x="570805" y="91054"/>
                </a:lnTo>
                <a:lnTo>
                  <a:pt x="571307" y="97253"/>
                </a:lnTo>
                <a:lnTo>
                  <a:pt x="599956" y="97253"/>
                </a:lnTo>
                <a:lnTo>
                  <a:pt x="598605" y="87499"/>
                </a:lnTo>
                <a:lnTo>
                  <a:pt x="595558" y="78845"/>
                </a:lnTo>
                <a:lnTo>
                  <a:pt x="594335" y="768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69712" y="4473581"/>
            <a:ext cx="2076924" cy="188224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9764100" y="5235442"/>
            <a:ext cx="10795" cy="2471420"/>
          </a:xfrm>
          <a:custGeom>
            <a:avLst/>
            <a:gdLst/>
            <a:ahLst/>
            <a:cxnLst/>
            <a:rect l="l" t="t" r="r" b="b"/>
            <a:pathLst>
              <a:path w="10795" h="2471420">
                <a:moveTo>
                  <a:pt x="10470" y="0"/>
                </a:moveTo>
                <a:lnTo>
                  <a:pt x="0" y="0"/>
                </a:lnTo>
                <a:lnTo>
                  <a:pt x="0" y="2471129"/>
                </a:lnTo>
                <a:lnTo>
                  <a:pt x="10470" y="2471129"/>
                </a:lnTo>
                <a:lnTo>
                  <a:pt x="1047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764100" y="3957994"/>
            <a:ext cx="10795" cy="1078865"/>
          </a:xfrm>
          <a:custGeom>
            <a:avLst/>
            <a:gdLst/>
            <a:ahLst/>
            <a:cxnLst/>
            <a:rect l="l" t="t" r="r" b="b"/>
            <a:pathLst>
              <a:path w="10795" h="1078864">
                <a:moveTo>
                  <a:pt x="10470" y="0"/>
                </a:moveTo>
                <a:lnTo>
                  <a:pt x="0" y="0"/>
                </a:lnTo>
                <a:lnTo>
                  <a:pt x="0" y="1078501"/>
                </a:lnTo>
                <a:lnTo>
                  <a:pt x="10470" y="1078501"/>
                </a:lnTo>
                <a:lnTo>
                  <a:pt x="10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75903" y="5648749"/>
            <a:ext cx="4442738" cy="19626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68958" y="5649252"/>
            <a:ext cx="6823023" cy="57271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2471129" y="6476242"/>
            <a:ext cx="15119985" cy="10795"/>
          </a:xfrm>
          <a:custGeom>
            <a:avLst/>
            <a:gdLst/>
            <a:ahLst/>
            <a:cxnLst/>
            <a:rect l="l" t="t" r="r" b="b"/>
            <a:pathLst>
              <a:path w="15119985" h="10795">
                <a:moveTo>
                  <a:pt x="15119958" y="0"/>
                </a:moveTo>
                <a:lnTo>
                  <a:pt x="0" y="0"/>
                </a:lnTo>
                <a:lnTo>
                  <a:pt x="0" y="10470"/>
                </a:lnTo>
                <a:lnTo>
                  <a:pt x="15119958" y="10470"/>
                </a:lnTo>
                <a:lnTo>
                  <a:pt x="15119958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75903" y="6716779"/>
            <a:ext cx="6683099" cy="26235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468958" y="6717282"/>
            <a:ext cx="6823023" cy="572715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7605830" y="10179375"/>
            <a:ext cx="376555" cy="249554"/>
          </a:xfrm>
          <a:custGeom>
            <a:avLst/>
            <a:gdLst/>
            <a:ahLst/>
            <a:cxnLst/>
            <a:rect l="l" t="t" r="r" b="b"/>
            <a:pathLst>
              <a:path w="376555" h="249554">
                <a:moveTo>
                  <a:pt x="153376" y="39873"/>
                </a:moveTo>
                <a:lnTo>
                  <a:pt x="80751" y="39873"/>
                </a:lnTo>
                <a:lnTo>
                  <a:pt x="88583" y="40480"/>
                </a:lnTo>
                <a:lnTo>
                  <a:pt x="95326" y="42302"/>
                </a:lnTo>
                <a:lnTo>
                  <a:pt x="113588" y="76395"/>
                </a:lnTo>
                <a:lnTo>
                  <a:pt x="112792" y="85819"/>
                </a:lnTo>
                <a:lnTo>
                  <a:pt x="94091" y="124226"/>
                </a:lnTo>
                <a:lnTo>
                  <a:pt x="58657" y="161565"/>
                </a:lnTo>
                <a:lnTo>
                  <a:pt x="335" y="211428"/>
                </a:lnTo>
                <a:lnTo>
                  <a:pt x="335" y="246275"/>
                </a:lnTo>
                <a:lnTo>
                  <a:pt x="165858" y="246275"/>
                </a:lnTo>
                <a:lnTo>
                  <a:pt x="165858" y="207407"/>
                </a:lnTo>
                <a:lnTo>
                  <a:pt x="67013" y="207407"/>
                </a:lnTo>
                <a:lnTo>
                  <a:pt x="80898" y="195470"/>
                </a:lnTo>
                <a:lnTo>
                  <a:pt x="114258" y="165188"/>
                </a:lnTo>
                <a:lnTo>
                  <a:pt x="139137" y="135158"/>
                </a:lnTo>
                <a:lnTo>
                  <a:pt x="156979" y="99264"/>
                </a:lnTo>
                <a:lnTo>
                  <a:pt x="160497" y="73715"/>
                </a:lnTo>
                <a:lnTo>
                  <a:pt x="159220" y="57945"/>
                </a:lnTo>
                <a:lnTo>
                  <a:pt x="155387" y="43810"/>
                </a:lnTo>
                <a:lnTo>
                  <a:pt x="153376" y="39873"/>
                </a:lnTo>
                <a:close/>
              </a:path>
              <a:path w="376555" h="249554">
                <a:moveTo>
                  <a:pt x="81421" y="0"/>
                </a:moveTo>
                <a:lnTo>
                  <a:pt x="35936" y="11685"/>
                </a:lnTo>
                <a:lnTo>
                  <a:pt x="6617" y="46406"/>
                </a:lnTo>
                <a:lnTo>
                  <a:pt x="0" y="81756"/>
                </a:lnTo>
                <a:lnTo>
                  <a:pt x="45569" y="81756"/>
                </a:lnTo>
                <a:lnTo>
                  <a:pt x="46281" y="72563"/>
                </a:lnTo>
                <a:lnTo>
                  <a:pt x="48082" y="64416"/>
                </a:lnTo>
                <a:lnTo>
                  <a:pt x="80751" y="39873"/>
                </a:lnTo>
                <a:lnTo>
                  <a:pt x="153376" y="39873"/>
                </a:lnTo>
                <a:lnTo>
                  <a:pt x="149000" y="31307"/>
                </a:lnTo>
                <a:lnTo>
                  <a:pt x="140058" y="20439"/>
                </a:lnTo>
                <a:lnTo>
                  <a:pt x="128729" y="11497"/>
                </a:lnTo>
                <a:lnTo>
                  <a:pt x="115179" y="5109"/>
                </a:lnTo>
                <a:lnTo>
                  <a:pt x="99410" y="1277"/>
                </a:lnTo>
                <a:lnTo>
                  <a:pt x="81421" y="0"/>
                </a:lnTo>
                <a:close/>
              </a:path>
              <a:path w="376555" h="249554">
                <a:moveTo>
                  <a:pt x="285886" y="670"/>
                </a:moveTo>
                <a:lnTo>
                  <a:pt x="244170" y="8879"/>
                </a:lnTo>
                <a:lnTo>
                  <a:pt x="207103" y="51495"/>
                </a:lnTo>
                <a:lnTo>
                  <a:pt x="196716" y="96897"/>
                </a:lnTo>
                <a:lnTo>
                  <a:pt x="195418" y="124310"/>
                </a:lnTo>
                <a:lnTo>
                  <a:pt x="196716" y="151890"/>
                </a:lnTo>
                <a:lnTo>
                  <a:pt x="207103" y="197627"/>
                </a:lnTo>
                <a:lnTo>
                  <a:pt x="228464" y="230296"/>
                </a:lnTo>
                <a:lnTo>
                  <a:pt x="263311" y="246882"/>
                </a:lnTo>
                <a:lnTo>
                  <a:pt x="285886" y="248955"/>
                </a:lnTo>
                <a:lnTo>
                  <a:pt x="308440" y="246882"/>
                </a:lnTo>
                <a:lnTo>
                  <a:pt x="327518" y="240662"/>
                </a:lnTo>
                <a:lnTo>
                  <a:pt x="343120" y="230296"/>
                </a:lnTo>
                <a:lnTo>
                  <a:pt x="355245" y="215784"/>
                </a:lnTo>
                <a:lnTo>
                  <a:pt x="360529" y="205396"/>
                </a:lnTo>
                <a:lnTo>
                  <a:pt x="285886" y="205396"/>
                </a:lnTo>
                <a:lnTo>
                  <a:pt x="277070" y="204747"/>
                </a:lnTo>
                <a:lnTo>
                  <a:pt x="246599" y="175345"/>
                </a:lnTo>
                <a:lnTo>
                  <a:pt x="241846" y="136540"/>
                </a:lnTo>
                <a:lnTo>
                  <a:pt x="241657" y="124310"/>
                </a:lnTo>
                <a:lnTo>
                  <a:pt x="241846" y="112415"/>
                </a:lnTo>
                <a:lnTo>
                  <a:pt x="246725" y="74615"/>
                </a:lnTo>
                <a:lnTo>
                  <a:pt x="277070" y="44899"/>
                </a:lnTo>
                <a:lnTo>
                  <a:pt x="285886" y="44229"/>
                </a:lnTo>
                <a:lnTo>
                  <a:pt x="360750" y="44229"/>
                </a:lnTo>
                <a:lnTo>
                  <a:pt x="355245" y="33506"/>
                </a:lnTo>
                <a:lnTo>
                  <a:pt x="343120" y="19140"/>
                </a:lnTo>
                <a:lnTo>
                  <a:pt x="327518" y="8879"/>
                </a:lnTo>
                <a:lnTo>
                  <a:pt x="308440" y="2722"/>
                </a:lnTo>
                <a:lnTo>
                  <a:pt x="285886" y="670"/>
                </a:lnTo>
                <a:close/>
              </a:path>
              <a:path w="376555" h="249554">
                <a:moveTo>
                  <a:pt x="360750" y="44229"/>
                </a:moveTo>
                <a:lnTo>
                  <a:pt x="285886" y="44229"/>
                </a:lnTo>
                <a:lnTo>
                  <a:pt x="294682" y="44899"/>
                </a:lnTo>
                <a:lnTo>
                  <a:pt x="302304" y="46909"/>
                </a:lnTo>
                <a:lnTo>
                  <a:pt x="326764" y="82761"/>
                </a:lnTo>
                <a:lnTo>
                  <a:pt x="330115" y="124310"/>
                </a:lnTo>
                <a:lnTo>
                  <a:pt x="329927" y="136540"/>
                </a:lnTo>
                <a:lnTo>
                  <a:pt x="325173" y="175345"/>
                </a:lnTo>
                <a:lnTo>
                  <a:pt x="294703" y="204747"/>
                </a:lnTo>
                <a:lnTo>
                  <a:pt x="285886" y="205396"/>
                </a:lnTo>
                <a:lnTo>
                  <a:pt x="360529" y="205396"/>
                </a:lnTo>
                <a:lnTo>
                  <a:pt x="364481" y="197627"/>
                </a:lnTo>
                <a:lnTo>
                  <a:pt x="371077" y="176329"/>
                </a:lnTo>
                <a:lnTo>
                  <a:pt x="375035" y="151890"/>
                </a:lnTo>
                <a:lnTo>
                  <a:pt x="376355" y="124310"/>
                </a:lnTo>
                <a:lnTo>
                  <a:pt x="375035" y="96897"/>
                </a:lnTo>
                <a:lnTo>
                  <a:pt x="371077" y="72626"/>
                </a:lnTo>
                <a:lnTo>
                  <a:pt x="364481" y="51495"/>
                </a:lnTo>
                <a:lnTo>
                  <a:pt x="360750" y="442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02218" y="10292210"/>
            <a:ext cx="6258691" cy="34176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06385" y="3784630"/>
            <a:ext cx="7687945" cy="6158230"/>
            <a:chOff x="6006385" y="3784630"/>
            <a:chExt cx="7687945" cy="6158230"/>
          </a:xfrm>
        </p:grpSpPr>
        <p:sp>
          <p:nvSpPr>
            <p:cNvPr id="3" name="object 3"/>
            <p:cNvSpPr/>
            <p:nvPr/>
          </p:nvSpPr>
          <p:spPr>
            <a:xfrm>
              <a:off x="7914713" y="4793354"/>
              <a:ext cx="4373880" cy="3284854"/>
            </a:xfrm>
            <a:custGeom>
              <a:avLst/>
              <a:gdLst/>
              <a:ahLst/>
              <a:cxnLst/>
              <a:rect l="l" t="t" r="r" b="b"/>
              <a:pathLst>
                <a:path w="4373880" h="3284854">
                  <a:moveTo>
                    <a:pt x="2186659" y="0"/>
                  </a:moveTo>
                  <a:lnTo>
                    <a:pt x="2138502" y="520"/>
                  </a:lnTo>
                  <a:lnTo>
                    <a:pt x="2090598" y="2076"/>
                  </a:lnTo>
                  <a:lnTo>
                    <a:pt x="2042957" y="4655"/>
                  </a:lnTo>
                  <a:lnTo>
                    <a:pt x="1995592" y="8248"/>
                  </a:lnTo>
                  <a:lnTo>
                    <a:pt x="1948511" y="12843"/>
                  </a:lnTo>
                  <a:lnTo>
                    <a:pt x="1901727" y="18430"/>
                  </a:lnTo>
                  <a:lnTo>
                    <a:pt x="1855249" y="24999"/>
                  </a:lnTo>
                  <a:lnTo>
                    <a:pt x="1809089" y="32537"/>
                  </a:lnTo>
                  <a:lnTo>
                    <a:pt x="1763257" y="41035"/>
                  </a:lnTo>
                  <a:lnTo>
                    <a:pt x="1717763" y="50482"/>
                  </a:lnTo>
                  <a:lnTo>
                    <a:pt x="1672620" y="60868"/>
                  </a:lnTo>
                  <a:lnTo>
                    <a:pt x="1627836" y="72180"/>
                  </a:lnTo>
                  <a:lnTo>
                    <a:pt x="1583423" y="84410"/>
                  </a:lnTo>
                  <a:lnTo>
                    <a:pt x="1539392" y="97545"/>
                  </a:lnTo>
                  <a:lnTo>
                    <a:pt x="1495754" y="111576"/>
                  </a:lnTo>
                  <a:lnTo>
                    <a:pt x="1452518" y="126492"/>
                  </a:lnTo>
                  <a:lnTo>
                    <a:pt x="1409696" y="142282"/>
                  </a:lnTo>
                  <a:lnTo>
                    <a:pt x="1367298" y="158934"/>
                  </a:lnTo>
                  <a:lnTo>
                    <a:pt x="1325336" y="176440"/>
                  </a:lnTo>
                  <a:lnTo>
                    <a:pt x="1283819" y="194787"/>
                  </a:lnTo>
                  <a:lnTo>
                    <a:pt x="1242759" y="213965"/>
                  </a:lnTo>
                  <a:lnTo>
                    <a:pt x="1202166" y="233963"/>
                  </a:lnTo>
                  <a:lnTo>
                    <a:pt x="1162051" y="254771"/>
                  </a:lnTo>
                  <a:lnTo>
                    <a:pt x="1122424" y="276378"/>
                  </a:lnTo>
                  <a:lnTo>
                    <a:pt x="1083297" y="298773"/>
                  </a:lnTo>
                  <a:lnTo>
                    <a:pt x="1044680" y="321946"/>
                  </a:lnTo>
                  <a:lnTo>
                    <a:pt x="1006583" y="345885"/>
                  </a:lnTo>
                  <a:lnTo>
                    <a:pt x="969018" y="370581"/>
                  </a:lnTo>
                  <a:lnTo>
                    <a:pt x="931995" y="396021"/>
                  </a:lnTo>
                  <a:lnTo>
                    <a:pt x="895525" y="422197"/>
                  </a:lnTo>
                  <a:lnTo>
                    <a:pt x="859619" y="449096"/>
                  </a:lnTo>
                  <a:lnTo>
                    <a:pt x="824286" y="476709"/>
                  </a:lnTo>
                  <a:lnTo>
                    <a:pt x="789538" y="505023"/>
                  </a:lnTo>
                  <a:lnTo>
                    <a:pt x="755386" y="534030"/>
                  </a:lnTo>
                  <a:lnTo>
                    <a:pt x="721841" y="563718"/>
                  </a:lnTo>
                  <a:lnTo>
                    <a:pt x="688912" y="594076"/>
                  </a:lnTo>
                  <a:lnTo>
                    <a:pt x="656611" y="625094"/>
                  </a:lnTo>
                  <a:lnTo>
                    <a:pt x="624948" y="656760"/>
                  </a:lnTo>
                  <a:lnTo>
                    <a:pt x="593935" y="689065"/>
                  </a:lnTo>
                  <a:lnTo>
                    <a:pt x="563581" y="721997"/>
                  </a:lnTo>
                  <a:lnTo>
                    <a:pt x="533898" y="755546"/>
                  </a:lnTo>
                  <a:lnTo>
                    <a:pt x="504896" y="789701"/>
                  </a:lnTo>
                  <a:lnTo>
                    <a:pt x="476586" y="824451"/>
                  </a:lnTo>
                  <a:lnTo>
                    <a:pt x="448978" y="859786"/>
                  </a:lnTo>
                  <a:lnTo>
                    <a:pt x="422084" y="895695"/>
                  </a:lnTo>
                  <a:lnTo>
                    <a:pt x="395914" y="932167"/>
                  </a:lnTo>
                  <a:lnTo>
                    <a:pt x="370478" y="969191"/>
                  </a:lnTo>
                  <a:lnTo>
                    <a:pt x="345788" y="1006757"/>
                  </a:lnTo>
                  <a:lnTo>
                    <a:pt x="321853" y="1044854"/>
                  </a:lnTo>
                  <a:lnTo>
                    <a:pt x="298686" y="1083471"/>
                  </a:lnTo>
                  <a:lnTo>
                    <a:pt x="276296" y="1122598"/>
                  </a:lnTo>
                  <a:lnTo>
                    <a:pt x="254694" y="1162224"/>
                  </a:lnTo>
                  <a:lnTo>
                    <a:pt x="233892" y="1202338"/>
                  </a:lnTo>
                  <a:lnTo>
                    <a:pt x="213898" y="1242930"/>
                  </a:lnTo>
                  <a:lnTo>
                    <a:pt x="194725" y="1283988"/>
                  </a:lnTo>
                  <a:lnTo>
                    <a:pt x="176383" y="1325502"/>
                  </a:lnTo>
                  <a:lnTo>
                    <a:pt x="158883" y="1367461"/>
                  </a:lnTo>
                  <a:lnTo>
                    <a:pt x="142235" y="1409855"/>
                  </a:lnTo>
                  <a:lnTo>
                    <a:pt x="126450" y="1452673"/>
                  </a:lnTo>
                  <a:lnTo>
                    <a:pt x="111539" y="1495904"/>
                  </a:lnTo>
                  <a:lnTo>
                    <a:pt x="97512" y="1539538"/>
                  </a:lnTo>
                  <a:lnTo>
                    <a:pt x="84381" y="1583563"/>
                  </a:lnTo>
                  <a:lnTo>
                    <a:pt x="72155" y="1627969"/>
                  </a:lnTo>
                  <a:lnTo>
                    <a:pt x="60846" y="1672745"/>
                  </a:lnTo>
                  <a:lnTo>
                    <a:pt x="50464" y="1717881"/>
                  </a:lnTo>
                  <a:lnTo>
                    <a:pt x="41020" y="1763366"/>
                  </a:lnTo>
                  <a:lnTo>
                    <a:pt x="32525" y="1809189"/>
                  </a:lnTo>
                  <a:lnTo>
                    <a:pt x="24989" y="1855340"/>
                  </a:lnTo>
                  <a:lnTo>
                    <a:pt x="18424" y="1901807"/>
                  </a:lnTo>
                  <a:lnTo>
                    <a:pt x="12839" y="1948580"/>
                  </a:lnTo>
                  <a:lnTo>
                    <a:pt x="8245" y="1995648"/>
                  </a:lnTo>
                  <a:lnTo>
                    <a:pt x="4654" y="2043001"/>
                  </a:lnTo>
                  <a:lnTo>
                    <a:pt x="2075" y="2090628"/>
                  </a:lnTo>
                  <a:lnTo>
                    <a:pt x="520" y="2138518"/>
                  </a:lnTo>
                  <a:lnTo>
                    <a:pt x="0" y="2186660"/>
                  </a:lnTo>
                  <a:lnTo>
                    <a:pt x="657" y="2239829"/>
                  </a:lnTo>
                  <a:lnTo>
                    <a:pt x="2620" y="2291263"/>
                  </a:lnTo>
                  <a:lnTo>
                    <a:pt x="5872" y="2340993"/>
                  </a:lnTo>
                  <a:lnTo>
                    <a:pt x="10399" y="2389045"/>
                  </a:lnTo>
                  <a:lnTo>
                    <a:pt x="16185" y="2435448"/>
                  </a:lnTo>
                  <a:lnTo>
                    <a:pt x="23215" y="2480232"/>
                  </a:lnTo>
                  <a:lnTo>
                    <a:pt x="31473" y="2523425"/>
                  </a:lnTo>
                  <a:lnTo>
                    <a:pt x="40944" y="2565054"/>
                  </a:lnTo>
                  <a:lnTo>
                    <a:pt x="51612" y="2605149"/>
                  </a:lnTo>
                  <a:lnTo>
                    <a:pt x="63463" y="2643739"/>
                  </a:lnTo>
                  <a:lnTo>
                    <a:pt x="76482" y="2680851"/>
                  </a:lnTo>
                  <a:lnTo>
                    <a:pt x="90651" y="2716514"/>
                  </a:lnTo>
                  <a:lnTo>
                    <a:pt x="122385" y="2783609"/>
                  </a:lnTo>
                  <a:lnTo>
                    <a:pt x="158541" y="2845251"/>
                  </a:lnTo>
                  <a:lnTo>
                    <a:pt x="198997" y="2901669"/>
                  </a:lnTo>
                  <a:lnTo>
                    <a:pt x="243631" y="2953092"/>
                  </a:lnTo>
                  <a:lnTo>
                    <a:pt x="292320" y="2999747"/>
                  </a:lnTo>
                  <a:lnTo>
                    <a:pt x="344940" y="3041862"/>
                  </a:lnTo>
                  <a:lnTo>
                    <a:pt x="401370" y="3079667"/>
                  </a:lnTo>
                  <a:lnTo>
                    <a:pt x="461487" y="3113388"/>
                  </a:lnTo>
                  <a:lnTo>
                    <a:pt x="525167" y="3143256"/>
                  </a:lnTo>
                  <a:lnTo>
                    <a:pt x="592289" y="3169497"/>
                  </a:lnTo>
                  <a:lnTo>
                    <a:pt x="662729" y="3192341"/>
                  </a:lnTo>
                  <a:lnTo>
                    <a:pt x="736366" y="3212015"/>
                  </a:lnTo>
                  <a:lnTo>
                    <a:pt x="774344" y="3220734"/>
                  </a:lnTo>
                  <a:lnTo>
                    <a:pt x="813075" y="3228747"/>
                  </a:lnTo>
                  <a:lnTo>
                    <a:pt x="852544" y="3236082"/>
                  </a:lnTo>
                  <a:lnTo>
                    <a:pt x="892735" y="3242767"/>
                  </a:lnTo>
                  <a:lnTo>
                    <a:pt x="933633" y="3248831"/>
                  </a:lnTo>
                  <a:lnTo>
                    <a:pt x="975223" y="3254303"/>
                  </a:lnTo>
                  <a:lnTo>
                    <a:pt x="1017489" y="3259210"/>
                  </a:lnTo>
                  <a:lnTo>
                    <a:pt x="1060416" y="3263581"/>
                  </a:lnTo>
                  <a:lnTo>
                    <a:pt x="1103989" y="3267446"/>
                  </a:lnTo>
                  <a:lnTo>
                    <a:pt x="1148192" y="3270832"/>
                  </a:lnTo>
                  <a:lnTo>
                    <a:pt x="1193010" y="3273768"/>
                  </a:lnTo>
                  <a:lnTo>
                    <a:pt x="1238427" y="3276283"/>
                  </a:lnTo>
                  <a:lnTo>
                    <a:pt x="1284429" y="3278405"/>
                  </a:lnTo>
                  <a:lnTo>
                    <a:pt x="1331000" y="3280163"/>
                  </a:lnTo>
                  <a:lnTo>
                    <a:pt x="1378124" y="3281585"/>
                  </a:lnTo>
                  <a:lnTo>
                    <a:pt x="1425787" y="3282699"/>
                  </a:lnTo>
                  <a:lnTo>
                    <a:pt x="1473972" y="3283535"/>
                  </a:lnTo>
                  <a:lnTo>
                    <a:pt x="1522665" y="3284121"/>
                  </a:lnTo>
                  <a:lnTo>
                    <a:pt x="1621513" y="3284656"/>
                  </a:lnTo>
                  <a:lnTo>
                    <a:pt x="1722207" y="3284532"/>
                  </a:lnTo>
                  <a:lnTo>
                    <a:pt x="2034141" y="3282495"/>
                  </a:lnTo>
                  <a:lnTo>
                    <a:pt x="2194890" y="3281952"/>
                  </a:lnTo>
                  <a:lnTo>
                    <a:pt x="2302299" y="3282212"/>
                  </a:lnTo>
                  <a:lnTo>
                    <a:pt x="2666643" y="3284532"/>
                  </a:lnTo>
                  <a:lnTo>
                    <a:pt x="2766947" y="3284656"/>
                  </a:lnTo>
                  <a:lnTo>
                    <a:pt x="2865348" y="3284121"/>
                  </a:lnTo>
                  <a:lnTo>
                    <a:pt x="2913798" y="3283535"/>
                  </a:lnTo>
                  <a:lnTo>
                    <a:pt x="2961729" y="3282699"/>
                  </a:lnTo>
                  <a:lnTo>
                    <a:pt x="3009126" y="3281585"/>
                  </a:lnTo>
                  <a:lnTo>
                    <a:pt x="3055973" y="3280163"/>
                  </a:lnTo>
                  <a:lnTo>
                    <a:pt x="3102256" y="3278405"/>
                  </a:lnTo>
                  <a:lnTo>
                    <a:pt x="3147961" y="3276283"/>
                  </a:lnTo>
                  <a:lnTo>
                    <a:pt x="3193073" y="3273768"/>
                  </a:lnTo>
                  <a:lnTo>
                    <a:pt x="3237577" y="3270832"/>
                  </a:lnTo>
                  <a:lnTo>
                    <a:pt x="3281458" y="3267446"/>
                  </a:lnTo>
                  <a:lnTo>
                    <a:pt x="3324702" y="3263581"/>
                  </a:lnTo>
                  <a:lnTo>
                    <a:pt x="3367294" y="3259210"/>
                  </a:lnTo>
                  <a:lnTo>
                    <a:pt x="3409219" y="3254303"/>
                  </a:lnTo>
                  <a:lnTo>
                    <a:pt x="3450463" y="3248831"/>
                  </a:lnTo>
                  <a:lnTo>
                    <a:pt x="3491011" y="3242767"/>
                  </a:lnTo>
                  <a:lnTo>
                    <a:pt x="3530848" y="3236082"/>
                  </a:lnTo>
                  <a:lnTo>
                    <a:pt x="3569959" y="3228747"/>
                  </a:lnTo>
                  <a:lnTo>
                    <a:pt x="3608330" y="3220734"/>
                  </a:lnTo>
                  <a:lnTo>
                    <a:pt x="3645947" y="3212015"/>
                  </a:lnTo>
                  <a:lnTo>
                    <a:pt x="3718856" y="3192341"/>
                  </a:lnTo>
                  <a:lnTo>
                    <a:pt x="3788568" y="3169497"/>
                  </a:lnTo>
                  <a:lnTo>
                    <a:pt x="3854967" y="3143256"/>
                  </a:lnTo>
                  <a:lnTo>
                    <a:pt x="3917935" y="3113388"/>
                  </a:lnTo>
                  <a:lnTo>
                    <a:pt x="3977353" y="3079667"/>
                  </a:lnTo>
                  <a:lnTo>
                    <a:pt x="4033105" y="3041862"/>
                  </a:lnTo>
                  <a:lnTo>
                    <a:pt x="4085073" y="2999747"/>
                  </a:lnTo>
                  <a:lnTo>
                    <a:pt x="4133139" y="2953092"/>
                  </a:lnTo>
                  <a:lnTo>
                    <a:pt x="4177185" y="2901669"/>
                  </a:lnTo>
                  <a:lnTo>
                    <a:pt x="4217095" y="2845251"/>
                  </a:lnTo>
                  <a:lnTo>
                    <a:pt x="4252749" y="2783609"/>
                  </a:lnTo>
                  <a:lnTo>
                    <a:pt x="4284032" y="2716514"/>
                  </a:lnTo>
                  <a:lnTo>
                    <a:pt x="4297996" y="2680851"/>
                  </a:lnTo>
                  <a:lnTo>
                    <a:pt x="4310824" y="2643739"/>
                  </a:lnTo>
                  <a:lnTo>
                    <a:pt x="4322500" y="2605149"/>
                  </a:lnTo>
                  <a:lnTo>
                    <a:pt x="4333009" y="2565054"/>
                  </a:lnTo>
                  <a:lnTo>
                    <a:pt x="4342336" y="2523425"/>
                  </a:lnTo>
                  <a:lnTo>
                    <a:pt x="4350468" y="2480232"/>
                  </a:lnTo>
                  <a:lnTo>
                    <a:pt x="4357389" y="2435448"/>
                  </a:lnTo>
                  <a:lnTo>
                    <a:pt x="4363085" y="2389045"/>
                  </a:lnTo>
                  <a:lnTo>
                    <a:pt x="4367540" y="2340993"/>
                  </a:lnTo>
                  <a:lnTo>
                    <a:pt x="4370741" y="2291263"/>
                  </a:lnTo>
                  <a:lnTo>
                    <a:pt x="4372672" y="2239829"/>
                  </a:lnTo>
                  <a:lnTo>
                    <a:pt x="4373319" y="2186660"/>
                  </a:lnTo>
                  <a:lnTo>
                    <a:pt x="4372798" y="2138518"/>
                  </a:lnTo>
                  <a:lnTo>
                    <a:pt x="4371243" y="2090628"/>
                  </a:lnTo>
                  <a:lnTo>
                    <a:pt x="4368663" y="2043001"/>
                  </a:lnTo>
                  <a:lnTo>
                    <a:pt x="4365071" y="1995648"/>
                  </a:lnTo>
                  <a:lnTo>
                    <a:pt x="4360475" y="1948580"/>
                  </a:lnTo>
                  <a:lnTo>
                    <a:pt x="4354888" y="1901807"/>
                  </a:lnTo>
                  <a:lnTo>
                    <a:pt x="4348320" y="1855340"/>
                  </a:lnTo>
                  <a:lnTo>
                    <a:pt x="4340782" y="1809189"/>
                  </a:lnTo>
                  <a:lnTo>
                    <a:pt x="4332284" y="1763366"/>
                  </a:lnTo>
                  <a:lnTo>
                    <a:pt x="4322837" y="1717881"/>
                  </a:lnTo>
                  <a:lnTo>
                    <a:pt x="4312451" y="1672745"/>
                  </a:lnTo>
                  <a:lnTo>
                    <a:pt x="4301139" y="1627969"/>
                  </a:lnTo>
                  <a:lnTo>
                    <a:pt x="4288909" y="1583563"/>
                  </a:lnTo>
                  <a:lnTo>
                    <a:pt x="4275773" y="1539538"/>
                  </a:lnTo>
                  <a:lnTo>
                    <a:pt x="4261742" y="1495904"/>
                  </a:lnTo>
                  <a:lnTo>
                    <a:pt x="4246827" y="1452673"/>
                  </a:lnTo>
                  <a:lnTo>
                    <a:pt x="4231037" y="1409855"/>
                  </a:lnTo>
                  <a:lnTo>
                    <a:pt x="4214385" y="1367461"/>
                  </a:lnTo>
                  <a:lnTo>
                    <a:pt x="4196879" y="1325502"/>
                  </a:lnTo>
                  <a:lnTo>
                    <a:pt x="4178532" y="1283988"/>
                  </a:lnTo>
                  <a:lnTo>
                    <a:pt x="4159354" y="1242930"/>
                  </a:lnTo>
                  <a:lnTo>
                    <a:pt x="4139356" y="1202338"/>
                  </a:lnTo>
                  <a:lnTo>
                    <a:pt x="4118548" y="1162224"/>
                  </a:lnTo>
                  <a:lnTo>
                    <a:pt x="4096941" y="1122598"/>
                  </a:lnTo>
                  <a:lnTo>
                    <a:pt x="4074546" y="1083471"/>
                  </a:lnTo>
                  <a:lnTo>
                    <a:pt x="4051373" y="1044854"/>
                  </a:lnTo>
                  <a:lnTo>
                    <a:pt x="4027434" y="1006757"/>
                  </a:lnTo>
                  <a:lnTo>
                    <a:pt x="4002738" y="969191"/>
                  </a:lnTo>
                  <a:lnTo>
                    <a:pt x="3977298" y="932167"/>
                  </a:lnTo>
                  <a:lnTo>
                    <a:pt x="3951122" y="895695"/>
                  </a:lnTo>
                  <a:lnTo>
                    <a:pt x="3924223" y="859786"/>
                  </a:lnTo>
                  <a:lnTo>
                    <a:pt x="3896610" y="824451"/>
                  </a:lnTo>
                  <a:lnTo>
                    <a:pt x="3868295" y="789701"/>
                  </a:lnTo>
                  <a:lnTo>
                    <a:pt x="3839289" y="755546"/>
                  </a:lnTo>
                  <a:lnTo>
                    <a:pt x="3809601" y="721997"/>
                  </a:lnTo>
                  <a:lnTo>
                    <a:pt x="3779243" y="689065"/>
                  </a:lnTo>
                  <a:lnTo>
                    <a:pt x="3748225" y="656760"/>
                  </a:lnTo>
                  <a:lnTo>
                    <a:pt x="3716559" y="625094"/>
                  </a:lnTo>
                  <a:lnTo>
                    <a:pt x="3684254" y="594076"/>
                  </a:lnTo>
                  <a:lnTo>
                    <a:pt x="3651322" y="563718"/>
                  </a:lnTo>
                  <a:lnTo>
                    <a:pt x="3617773" y="534030"/>
                  </a:lnTo>
                  <a:lnTo>
                    <a:pt x="3583618" y="505023"/>
                  </a:lnTo>
                  <a:lnTo>
                    <a:pt x="3548868" y="476709"/>
                  </a:lnTo>
                  <a:lnTo>
                    <a:pt x="3513533" y="449096"/>
                  </a:lnTo>
                  <a:lnTo>
                    <a:pt x="3477624" y="422197"/>
                  </a:lnTo>
                  <a:lnTo>
                    <a:pt x="3441152" y="396021"/>
                  </a:lnTo>
                  <a:lnTo>
                    <a:pt x="3404128" y="370581"/>
                  </a:lnTo>
                  <a:lnTo>
                    <a:pt x="3366562" y="345885"/>
                  </a:lnTo>
                  <a:lnTo>
                    <a:pt x="3328465" y="321946"/>
                  </a:lnTo>
                  <a:lnTo>
                    <a:pt x="3289848" y="298773"/>
                  </a:lnTo>
                  <a:lnTo>
                    <a:pt x="3250721" y="276378"/>
                  </a:lnTo>
                  <a:lnTo>
                    <a:pt x="3211095" y="254771"/>
                  </a:lnTo>
                  <a:lnTo>
                    <a:pt x="3170981" y="233963"/>
                  </a:lnTo>
                  <a:lnTo>
                    <a:pt x="3130389" y="213965"/>
                  </a:lnTo>
                  <a:lnTo>
                    <a:pt x="3089331" y="194787"/>
                  </a:lnTo>
                  <a:lnTo>
                    <a:pt x="3047817" y="176440"/>
                  </a:lnTo>
                  <a:lnTo>
                    <a:pt x="3005858" y="158934"/>
                  </a:lnTo>
                  <a:lnTo>
                    <a:pt x="2963464" y="142282"/>
                  </a:lnTo>
                  <a:lnTo>
                    <a:pt x="2920646" y="126492"/>
                  </a:lnTo>
                  <a:lnTo>
                    <a:pt x="2877415" y="111576"/>
                  </a:lnTo>
                  <a:lnTo>
                    <a:pt x="2833781" y="97545"/>
                  </a:lnTo>
                  <a:lnTo>
                    <a:pt x="2789756" y="84410"/>
                  </a:lnTo>
                  <a:lnTo>
                    <a:pt x="2745350" y="72180"/>
                  </a:lnTo>
                  <a:lnTo>
                    <a:pt x="2700574" y="60868"/>
                  </a:lnTo>
                  <a:lnTo>
                    <a:pt x="2655438" y="50482"/>
                  </a:lnTo>
                  <a:lnTo>
                    <a:pt x="2609953" y="41035"/>
                  </a:lnTo>
                  <a:lnTo>
                    <a:pt x="2564130" y="32537"/>
                  </a:lnTo>
                  <a:lnTo>
                    <a:pt x="2517980" y="24999"/>
                  </a:lnTo>
                  <a:lnTo>
                    <a:pt x="2471512" y="18430"/>
                  </a:lnTo>
                  <a:lnTo>
                    <a:pt x="2424739" y="12843"/>
                  </a:lnTo>
                  <a:lnTo>
                    <a:pt x="2377671" y="8248"/>
                  </a:lnTo>
                  <a:lnTo>
                    <a:pt x="2330318" y="4655"/>
                  </a:lnTo>
                  <a:lnTo>
                    <a:pt x="2282692" y="2076"/>
                  </a:lnTo>
                  <a:lnTo>
                    <a:pt x="2234802" y="520"/>
                  </a:lnTo>
                  <a:lnTo>
                    <a:pt x="2186659" y="0"/>
                  </a:lnTo>
                  <a:close/>
                </a:path>
              </a:pathLst>
            </a:custGeom>
            <a:solidFill>
              <a:srgbClr val="DBF200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0484" y="3784630"/>
              <a:ext cx="1336040" cy="1158875"/>
            </a:xfrm>
            <a:custGeom>
              <a:avLst/>
              <a:gdLst/>
              <a:ahLst/>
              <a:cxnLst/>
              <a:rect l="l" t="t" r="r" b="b"/>
              <a:pathLst>
                <a:path w="1336040" h="1158875">
                  <a:moveTo>
                    <a:pt x="160287" y="0"/>
                  </a:moveTo>
                  <a:lnTo>
                    <a:pt x="97076" y="36276"/>
                  </a:lnTo>
                  <a:lnTo>
                    <a:pt x="62508" y="84786"/>
                  </a:lnTo>
                  <a:lnTo>
                    <a:pt x="52003" y="109060"/>
                  </a:lnTo>
                  <a:lnTo>
                    <a:pt x="49212" y="166345"/>
                  </a:lnTo>
                  <a:lnTo>
                    <a:pt x="40536" y="302804"/>
                  </a:lnTo>
                  <a:lnTo>
                    <a:pt x="25517" y="465344"/>
                  </a:lnTo>
                  <a:lnTo>
                    <a:pt x="3699" y="600869"/>
                  </a:lnTo>
                  <a:lnTo>
                    <a:pt x="0" y="687646"/>
                  </a:lnTo>
                  <a:lnTo>
                    <a:pt x="24841" y="742940"/>
                  </a:lnTo>
                  <a:lnTo>
                    <a:pt x="56024" y="772154"/>
                  </a:lnTo>
                  <a:lnTo>
                    <a:pt x="668185" y="1114218"/>
                  </a:lnTo>
                  <a:lnTo>
                    <a:pt x="745446" y="1158742"/>
                  </a:lnTo>
                  <a:lnTo>
                    <a:pt x="811862" y="1153794"/>
                  </a:lnTo>
                  <a:lnTo>
                    <a:pt x="858363" y="1129059"/>
                  </a:lnTo>
                  <a:lnTo>
                    <a:pt x="875878" y="1114218"/>
                  </a:lnTo>
                  <a:lnTo>
                    <a:pt x="1298708" y="775954"/>
                  </a:lnTo>
                  <a:lnTo>
                    <a:pt x="1335729" y="695610"/>
                  </a:lnTo>
                  <a:lnTo>
                    <a:pt x="1299368" y="624260"/>
                  </a:lnTo>
                  <a:lnTo>
                    <a:pt x="1240352" y="573180"/>
                  </a:lnTo>
                  <a:lnTo>
                    <a:pt x="1209407" y="553647"/>
                  </a:lnTo>
                  <a:lnTo>
                    <a:pt x="256720" y="12425"/>
                  </a:lnTo>
                  <a:lnTo>
                    <a:pt x="160287" y="0"/>
                  </a:lnTo>
                  <a:close/>
                </a:path>
              </a:pathLst>
            </a:custGeom>
            <a:solidFill>
              <a:srgbClr val="463D3B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57542" y="7802585"/>
              <a:ext cx="1839595" cy="148590"/>
            </a:xfrm>
            <a:custGeom>
              <a:avLst/>
              <a:gdLst/>
              <a:ahLst/>
              <a:cxnLst/>
              <a:rect l="l" t="t" r="r" b="b"/>
              <a:pathLst>
                <a:path w="1839595" h="148590">
                  <a:moveTo>
                    <a:pt x="988670" y="0"/>
                  </a:moveTo>
                  <a:lnTo>
                    <a:pt x="512131" y="2883"/>
                  </a:lnTo>
                  <a:lnTo>
                    <a:pt x="422597" y="10655"/>
                  </a:lnTo>
                  <a:lnTo>
                    <a:pt x="230695" y="30857"/>
                  </a:lnTo>
                  <a:lnTo>
                    <a:pt x="51479" y="58823"/>
                  </a:lnTo>
                  <a:lnTo>
                    <a:pt x="0" y="89884"/>
                  </a:lnTo>
                  <a:lnTo>
                    <a:pt x="8698" y="93302"/>
                  </a:lnTo>
                  <a:lnTo>
                    <a:pt x="70654" y="104078"/>
                  </a:lnTo>
                  <a:lnTo>
                    <a:pt x="138481" y="111431"/>
                  </a:lnTo>
                  <a:lnTo>
                    <a:pt x="179343" y="115079"/>
                  </a:lnTo>
                  <a:lnTo>
                    <a:pt x="224388" y="118673"/>
                  </a:lnTo>
                  <a:lnTo>
                    <a:pt x="273282" y="122186"/>
                  </a:lnTo>
                  <a:lnTo>
                    <a:pt x="325687" y="125592"/>
                  </a:lnTo>
                  <a:lnTo>
                    <a:pt x="381267" y="128863"/>
                  </a:lnTo>
                  <a:lnTo>
                    <a:pt x="439687" y="131974"/>
                  </a:lnTo>
                  <a:lnTo>
                    <a:pt x="500609" y="134899"/>
                  </a:lnTo>
                  <a:lnTo>
                    <a:pt x="563698" y="137610"/>
                  </a:lnTo>
                  <a:lnTo>
                    <a:pt x="628617" y="140081"/>
                  </a:lnTo>
                  <a:lnTo>
                    <a:pt x="695031" y="142286"/>
                  </a:lnTo>
                  <a:lnTo>
                    <a:pt x="762603" y="144198"/>
                  </a:lnTo>
                  <a:lnTo>
                    <a:pt x="830997" y="145790"/>
                  </a:lnTo>
                  <a:lnTo>
                    <a:pt x="899876" y="147037"/>
                  </a:lnTo>
                  <a:lnTo>
                    <a:pt x="968905" y="147912"/>
                  </a:lnTo>
                  <a:lnTo>
                    <a:pt x="1037747" y="148387"/>
                  </a:lnTo>
                  <a:lnTo>
                    <a:pt x="1106066" y="148438"/>
                  </a:lnTo>
                  <a:lnTo>
                    <a:pt x="1173526" y="148036"/>
                  </a:lnTo>
                  <a:lnTo>
                    <a:pt x="1239790" y="147157"/>
                  </a:lnTo>
                  <a:lnTo>
                    <a:pt x="1304523" y="145772"/>
                  </a:lnTo>
                  <a:lnTo>
                    <a:pt x="1367389" y="143857"/>
                  </a:lnTo>
                  <a:lnTo>
                    <a:pt x="1428050" y="141383"/>
                  </a:lnTo>
                  <a:lnTo>
                    <a:pt x="1486171" y="138325"/>
                  </a:lnTo>
                  <a:lnTo>
                    <a:pt x="1541416" y="134657"/>
                  </a:lnTo>
                  <a:lnTo>
                    <a:pt x="1593448" y="130351"/>
                  </a:lnTo>
                  <a:lnTo>
                    <a:pt x="1641931" y="125381"/>
                  </a:lnTo>
                  <a:lnTo>
                    <a:pt x="1686529" y="119722"/>
                  </a:lnTo>
                  <a:lnTo>
                    <a:pt x="1726906" y="113345"/>
                  </a:lnTo>
                  <a:lnTo>
                    <a:pt x="1793652" y="98336"/>
                  </a:lnTo>
                  <a:lnTo>
                    <a:pt x="1839478" y="80142"/>
                  </a:lnTo>
                  <a:lnTo>
                    <a:pt x="1721794" y="63085"/>
                  </a:lnTo>
                  <a:lnTo>
                    <a:pt x="1415041" y="28219"/>
                  </a:lnTo>
                  <a:lnTo>
                    <a:pt x="988670" y="0"/>
                  </a:lnTo>
                  <a:close/>
                </a:path>
              </a:pathLst>
            </a:custGeom>
            <a:solidFill>
              <a:srgbClr val="443D3B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987244" y="4102439"/>
              <a:ext cx="721360" cy="566420"/>
            </a:xfrm>
            <a:custGeom>
              <a:avLst/>
              <a:gdLst/>
              <a:ahLst/>
              <a:cxnLst/>
              <a:rect l="l" t="t" r="r" b="b"/>
              <a:pathLst>
                <a:path w="721359" h="566420">
                  <a:moveTo>
                    <a:pt x="34097" y="0"/>
                  </a:moveTo>
                  <a:lnTo>
                    <a:pt x="0" y="283059"/>
                  </a:lnTo>
                  <a:lnTo>
                    <a:pt x="498331" y="566253"/>
                  </a:lnTo>
                  <a:lnTo>
                    <a:pt x="721179" y="403886"/>
                  </a:lnTo>
                  <a:lnTo>
                    <a:pt x="34097" y="0"/>
                  </a:lnTo>
                  <a:close/>
                </a:path>
              </a:pathLst>
            </a:custGeom>
            <a:solidFill>
              <a:srgbClr val="FDFDFD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12572" y="4793293"/>
              <a:ext cx="2178685" cy="3140710"/>
            </a:xfrm>
            <a:custGeom>
              <a:avLst/>
              <a:gdLst/>
              <a:ahLst/>
              <a:cxnLst/>
              <a:rect l="l" t="t" r="r" b="b"/>
              <a:pathLst>
                <a:path w="2178684" h="3140709">
                  <a:moveTo>
                    <a:pt x="1912670" y="0"/>
                  </a:moveTo>
                  <a:lnTo>
                    <a:pt x="1538686" y="615775"/>
                  </a:lnTo>
                  <a:lnTo>
                    <a:pt x="1425435" y="1125470"/>
                  </a:lnTo>
                  <a:lnTo>
                    <a:pt x="1312184" y="988676"/>
                  </a:lnTo>
                  <a:lnTo>
                    <a:pt x="589923" y="2272185"/>
                  </a:lnTo>
                  <a:lnTo>
                    <a:pt x="821295" y="1474695"/>
                  </a:lnTo>
                  <a:lnTo>
                    <a:pt x="344750" y="1215178"/>
                  </a:lnTo>
                  <a:lnTo>
                    <a:pt x="191852" y="1466001"/>
                  </a:lnTo>
                  <a:lnTo>
                    <a:pt x="94654" y="1680088"/>
                  </a:lnTo>
                  <a:lnTo>
                    <a:pt x="43452" y="1829228"/>
                  </a:lnTo>
                  <a:lnTo>
                    <a:pt x="28541" y="1885211"/>
                  </a:lnTo>
                  <a:lnTo>
                    <a:pt x="0" y="2409869"/>
                  </a:lnTo>
                  <a:lnTo>
                    <a:pt x="125859" y="2804900"/>
                  </a:lnTo>
                  <a:lnTo>
                    <a:pt x="287997" y="3053928"/>
                  </a:lnTo>
                  <a:lnTo>
                    <a:pt x="368293" y="3140576"/>
                  </a:lnTo>
                  <a:lnTo>
                    <a:pt x="1071475" y="3017854"/>
                  </a:lnTo>
                  <a:lnTo>
                    <a:pt x="1442572" y="2772263"/>
                  </a:lnTo>
                  <a:lnTo>
                    <a:pt x="1711504" y="2474044"/>
                  </a:lnTo>
                  <a:lnTo>
                    <a:pt x="1875152" y="2222377"/>
                  </a:lnTo>
                  <a:lnTo>
                    <a:pt x="1930395" y="2116448"/>
                  </a:lnTo>
                  <a:lnTo>
                    <a:pt x="1285934" y="1747471"/>
                  </a:lnTo>
                  <a:lnTo>
                    <a:pt x="2178140" y="162231"/>
                  </a:lnTo>
                  <a:lnTo>
                    <a:pt x="1912670" y="0"/>
                  </a:lnTo>
                  <a:close/>
                </a:path>
              </a:pathLst>
            </a:custGeom>
            <a:solidFill>
              <a:srgbClr val="443D3B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08470" y="7597752"/>
              <a:ext cx="7185659" cy="2345055"/>
            </a:xfrm>
            <a:custGeom>
              <a:avLst/>
              <a:gdLst/>
              <a:ahLst/>
              <a:cxnLst/>
              <a:rect l="l" t="t" r="r" b="b"/>
              <a:pathLst>
                <a:path w="7185659" h="2345054">
                  <a:moveTo>
                    <a:pt x="4102055" y="0"/>
                  </a:moveTo>
                  <a:lnTo>
                    <a:pt x="3974945" y="303"/>
                  </a:lnTo>
                  <a:lnTo>
                    <a:pt x="3846358" y="1082"/>
                  </a:lnTo>
                  <a:lnTo>
                    <a:pt x="3716365" y="2356"/>
                  </a:lnTo>
                  <a:lnTo>
                    <a:pt x="3585034" y="4145"/>
                  </a:lnTo>
                  <a:lnTo>
                    <a:pt x="3452436" y="6469"/>
                  </a:lnTo>
                  <a:lnTo>
                    <a:pt x="3318641" y="9347"/>
                  </a:lnTo>
                  <a:lnTo>
                    <a:pt x="3183717" y="12799"/>
                  </a:lnTo>
                  <a:lnTo>
                    <a:pt x="3047734" y="16845"/>
                  </a:lnTo>
                  <a:lnTo>
                    <a:pt x="2910763" y="21503"/>
                  </a:lnTo>
                  <a:lnTo>
                    <a:pt x="2772872" y="26795"/>
                  </a:lnTo>
                  <a:lnTo>
                    <a:pt x="2634131" y="32739"/>
                  </a:lnTo>
                  <a:lnTo>
                    <a:pt x="2494611" y="39355"/>
                  </a:lnTo>
                  <a:lnTo>
                    <a:pt x="2354380" y="46663"/>
                  </a:lnTo>
                  <a:lnTo>
                    <a:pt x="2213508" y="54683"/>
                  </a:lnTo>
                  <a:lnTo>
                    <a:pt x="2072065" y="63433"/>
                  </a:lnTo>
                  <a:lnTo>
                    <a:pt x="1930121" y="72935"/>
                  </a:lnTo>
                  <a:lnTo>
                    <a:pt x="1787745" y="83206"/>
                  </a:lnTo>
                  <a:lnTo>
                    <a:pt x="1645006" y="94268"/>
                  </a:lnTo>
                  <a:lnTo>
                    <a:pt x="1501975" y="106139"/>
                  </a:lnTo>
                  <a:lnTo>
                    <a:pt x="1358721" y="118840"/>
                  </a:lnTo>
                  <a:lnTo>
                    <a:pt x="1287032" y="125508"/>
                  </a:lnTo>
                  <a:lnTo>
                    <a:pt x="1215314" y="132390"/>
                  </a:lnTo>
                  <a:lnTo>
                    <a:pt x="1143574" y="139489"/>
                  </a:lnTo>
                  <a:lnTo>
                    <a:pt x="1071823" y="146808"/>
                  </a:lnTo>
                  <a:lnTo>
                    <a:pt x="1000067" y="154349"/>
                  </a:lnTo>
                  <a:lnTo>
                    <a:pt x="928317" y="162114"/>
                  </a:lnTo>
                  <a:lnTo>
                    <a:pt x="856581" y="170107"/>
                  </a:lnTo>
                  <a:lnTo>
                    <a:pt x="784868" y="178329"/>
                  </a:lnTo>
                  <a:lnTo>
                    <a:pt x="713185" y="186783"/>
                  </a:lnTo>
                  <a:lnTo>
                    <a:pt x="641543" y="195471"/>
                  </a:lnTo>
                  <a:lnTo>
                    <a:pt x="569950" y="204396"/>
                  </a:lnTo>
                  <a:lnTo>
                    <a:pt x="498414" y="213560"/>
                  </a:lnTo>
                  <a:lnTo>
                    <a:pt x="426944" y="222966"/>
                  </a:lnTo>
                  <a:lnTo>
                    <a:pt x="355548" y="232616"/>
                  </a:lnTo>
                  <a:lnTo>
                    <a:pt x="284237" y="242513"/>
                  </a:lnTo>
                  <a:lnTo>
                    <a:pt x="213017" y="252659"/>
                  </a:lnTo>
                  <a:lnTo>
                    <a:pt x="141899" y="263056"/>
                  </a:lnTo>
                  <a:lnTo>
                    <a:pt x="70890" y="273707"/>
                  </a:lnTo>
                  <a:lnTo>
                    <a:pt x="0" y="284615"/>
                  </a:lnTo>
                  <a:lnTo>
                    <a:pt x="74927" y="411488"/>
                  </a:lnTo>
                  <a:lnTo>
                    <a:pt x="275353" y="714579"/>
                  </a:lnTo>
                  <a:lnTo>
                    <a:pt x="564741" y="1077594"/>
                  </a:lnTo>
                  <a:lnTo>
                    <a:pt x="906555" y="1384237"/>
                  </a:lnTo>
                  <a:lnTo>
                    <a:pt x="1378366" y="1251196"/>
                  </a:lnTo>
                  <a:lnTo>
                    <a:pt x="2431591" y="959309"/>
                  </a:lnTo>
                  <a:lnTo>
                    <a:pt x="3522919" y="669437"/>
                  </a:lnTo>
                  <a:lnTo>
                    <a:pt x="4109038" y="542438"/>
                  </a:lnTo>
                  <a:lnTo>
                    <a:pt x="3700227" y="724106"/>
                  </a:lnTo>
                  <a:lnTo>
                    <a:pt x="2796837" y="1132571"/>
                  </a:lnTo>
                  <a:lnTo>
                    <a:pt x="1883433" y="1563025"/>
                  </a:lnTo>
                  <a:lnTo>
                    <a:pt x="1444576" y="1810660"/>
                  </a:lnTo>
                  <a:lnTo>
                    <a:pt x="1673753" y="1949120"/>
                  </a:lnTo>
                  <a:lnTo>
                    <a:pt x="6032556" y="633150"/>
                  </a:lnTo>
                  <a:lnTo>
                    <a:pt x="2659685" y="2269010"/>
                  </a:lnTo>
                  <a:lnTo>
                    <a:pt x="3112133" y="2344688"/>
                  </a:lnTo>
                  <a:lnTo>
                    <a:pt x="4229893" y="2319402"/>
                  </a:lnTo>
                  <a:lnTo>
                    <a:pt x="5653594" y="1814673"/>
                  </a:lnTo>
                  <a:lnTo>
                    <a:pt x="7023861" y="452020"/>
                  </a:lnTo>
                  <a:lnTo>
                    <a:pt x="7049085" y="411777"/>
                  </a:lnTo>
                  <a:lnTo>
                    <a:pt x="7104578" y="320087"/>
                  </a:lnTo>
                  <a:lnTo>
                    <a:pt x="7160071" y="220508"/>
                  </a:lnTo>
                  <a:lnTo>
                    <a:pt x="7185296" y="156598"/>
                  </a:lnTo>
                  <a:lnTo>
                    <a:pt x="7184738" y="155676"/>
                  </a:lnTo>
                  <a:lnTo>
                    <a:pt x="7119609" y="141919"/>
                  </a:lnTo>
                  <a:lnTo>
                    <a:pt x="7079747" y="136407"/>
                  </a:lnTo>
                  <a:lnTo>
                    <a:pt x="7012697" y="128260"/>
                  </a:lnTo>
                  <a:lnTo>
                    <a:pt x="6930271" y="119342"/>
                  </a:lnTo>
                  <a:lnTo>
                    <a:pt x="6833027" y="109813"/>
                  </a:lnTo>
                  <a:lnTo>
                    <a:pt x="6721522" y="99829"/>
                  </a:lnTo>
                  <a:lnTo>
                    <a:pt x="6596312" y="89547"/>
                  </a:lnTo>
                  <a:lnTo>
                    <a:pt x="6457954" y="79124"/>
                  </a:lnTo>
                  <a:lnTo>
                    <a:pt x="6307007" y="68719"/>
                  </a:lnTo>
                  <a:lnTo>
                    <a:pt x="6144026" y="58487"/>
                  </a:lnTo>
                  <a:lnTo>
                    <a:pt x="5969569" y="48585"/>
                  </a:lnTo>
                  <a:lnTo>
                    <a:pt x="5784193" y="39172"/>
                  </a:lnTo>
                  <a:lnTo>
                    <a:pt x="5638330" y="32528"/>
                  </a:lnTo>
                  <a:lnTo>
                    <a:pt x="5486874" y="26312"/>
                  </a:lnTo>
                  <a:lnTo>
                    <a:pt x="5330059" y="20592"/>
                  </a:lnTo>
                  <a:lnTo>
                    <a:pt x="5168121" y="15434"/>
                  </a:lnTo>
                  <a:lnTo>
                    <a:pt x="5001293" y="10904"/>
                  </a:lnTo>
                  <a:lnTo>
                    <a:pt x="4829813" y="7069"/>
                  </a:lnTo>
                  <a:lnTo>
                    <a:pt x="4653914" y="3995"/>
                  </a:lnTo>
                  <a:lnTo>
                    <a:pt x="4473831" y="1747"/>
                  </a:lnTo>
                  <a:lnTo>
                    <a:pt x="4351568" y="741"/>
                  </a:lnTo>
                  <a:lnTo>
                    <a:pt x="4227619" y="152"/>
                  </a:lnTo>
                  <a:lnTo>
                    <a:pt x="4102055" y="0"/>
                  </a:lnTo>
                  <a:close/>
                </a:path>
              </a:pathLst>
            </a:custGeom>
            <a:solidFill>
              <a:srgbClr val="016738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06385" y="3904914"/>
              <a:ext cx="626745" cy="3638550"/>
            </a:xfrm>
            <a:custGeom>
              <a:avLst/>
              <a:gdLst/>
              <a:ahLst/>
              <a:cxnLst/>
              <a:rect l="l" t="t" r="r" b="b"/>
              <a:pathLst>
                <a:path w="626745" h="3638550">
                  <a:moveTo>
                    <a:pt x="533995" y="0"/>
                  </a:moveTo>
                  <a:lnTo>
                    <a:pt x="14350" y="1342683"/>
                  </a:lnTo>
                  <a:lnTo>
                    <a:pt x="0" y="2507275"/>
                  </a:lnTo>
                  <a:lnTo>
                    <a:pt x="202738" y="3327768"/>
                  </a:lnTo>
                  <a:lnTo>
                    <a:pt x="334363" y="3638157"/>
                  </a:lnTo>
                  <a:lnTo>
                    <a:pt x="498486" y="3638157"/>
                  </a:lnTo>
                  <a:lnTo>
                    <a:pt x="120047" y="2233414"/>
                  </a:lnTo>
                  <a:lnTo>
                    <a:pt x="208323" y="1112679"/>
                  </a:lnTo>
                  <a:lnTo>
                    <a:pt x="473684" y="370732"/>
                  </a:lnTo>
                  <a:lnTo>
                    <a:pt x="626500" y="102354"/>
                  </a:lnTo>
                  <a:lnTo>
                    <a:pt x="533995" y="0"/>
                  </a:lnTo>
                  <a:close/>
                </a:path>
              </a:pathLst>
            </a:custGeom>
            <a:solidFill>
              <a:srgbClr val="A7C13D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124266" y="1350435"/>
            <a:ext cx="6011545" cy="6056630"/>
          </a:xfrm>
          <a:custGeom>
            <a:avLst/>
            <a:gdLst/>
            <a:ahLst/>
            <a:cxnLst/>
            <a:rect l="l" t="t" r="r" b="b"/>
            <a:pathLst>
              <a:path w="6011544" h="6056630">
                <a:moveTo>
                  <a:pt x="3942575" y="1692109"/>
                </a:moveTo>
                <a:lnTo>
                  <a:pt x="3860228" y="1692363"/>
                </a:lnTo>
                <a:lnTo>
                  <a:pt x="3656850" y="1706435"/>
                </a:lnTo>
                <a:lnTo>
                  <a:pt x="3397986" y="1754301"/>
                </a:lnTo>
                <a:lnTo>
                  <a:pt x="3149117" y="1855939"/>
                </a:lnTo>
                <a:lnTo>
                  <a:pt x="3227603" y="1799120"/>
                </a:lnTo>
                <a:lnTo>
                  <a:pt x="3411753" y="1676450"/>
                </a:lnTo>
                <a:lnTo>
                  <a:pt x="3624605" y="1559598"/>
                </a:lnTo>
                <a:lnTo>
                  <a:pt x="3789197" y="1520228"/>
                </a:lnTo>
                <a:lnTo>
                  <a:pt x="3692017" y="1443647"/>
                </a:lnTo>
                <a:lnTo>
                  <a:pt x="3438982" y="1358315"/>
                </a:lnTo>
                <a:lnTo>
                  <a:pt x="3087865" y="1480832"/>
                </a:lnTo>
                <a:lnTo>
                  <a:pt x="2696438" y="2027821"/>
                </a:lnTo>
                <a:lnTo>
                  <a:pt x="2741726" y="2028278"/>
                </a:lnTo>
                <a:lnTo>
                  <a:pt x="2865336" y="2037486"/>
                </a:lnTo>
                <a:lnTo>
                  <a:pt x="3048927" y="2067229"/>
                </a:lnTo>
                <a:lnTo>
                  <a:pt x="3274149" y="2129282"/>
                </a:lnTo>
                <a:lnTo>
                  <a:pt x="3350730" y="2142172"/>
                </a:lnTo>
                <a:lnTo>
                  <a:pt x="3534067" y="2127224"/>
                </a:lnTo>
                <a:lnTo>
                  <a:pt x="3754551" y="2004021"/>
                </a:lnTo>
                <a:lnTo>
                  <a:pt x="3942575" y="1692109"/>
                </a:lnTo>
                <a:close/>
              </a:path>
              <a:path w="6011544" h="6056630">
                <a:moveTo>
                  <a:pt x="6011176" y="4589665"/>
                </a:moveTo>
                <a:lnTo>
                  <a:pt x="5848185" y="3408451"/>
                </a:lnTo>
                <a:lnTo>
                  <a:pt x="5529707" y="2620581"/>
                </a:lnTo>
                <a:lnTo>
                  <a:pt x="5356669" y="2333968"/>
                </a:lnTo>
                <a:lnTo>
                  <a:pt x="4396143" y="1347012"/>
                </a:lnTo>
                <a:lnTo>
                  <a:pt x="3452888" y="811961"/>
                </a:lnTo>
                <a:lnTo>
                  <a:pt x="2734602" y="591578"/>
                </a:lnTo>
                <a:lnTo>
                  <a:pt x="2449017" y="548614"/>
                </a:lnTo>
                <a:lnTo>
                  <a:pt x="1765985" y="0"/>
                </a:lnTo>
                <a:lnTo>
                  <a:pt x="957503" y="163118"/>
                </a:lnTo>
                <a:lnTo>
                  <a:pt x="282536" y="589699"/>
                </a:lnTo>
                <a:lnTo>
                  <a:pt x="0" y="831507"/>
                </a:lnTo>
                <a:lnTo>
                  <a:pt x="422846" y="930998"/>
                </a:lnTo>
                <a:lnTo>
                  <a:pt x="886752" y="1159484"/>
                </a:lnTo>
                <a:lnTo>
                  <a:pt x="1260957" y="1389824"/>
                </a:lnTo>
                <a:lnTo>
                  <a:pt x="1414741" y="1494853"/>
                </a:lnTo>
                <a:lnTo>
                  <a:pt x="1930349" y="1587322"/>
                </a:lnTo>
                <a:lnTo>
                  <a:pt x="2341702" y="1429092"/>
                </a:lnTo>
                <a:lnTo>
                  <a:pt x="2614003" y="1201331"/>
                </a:lnTo>
                <a:lnTo>
                  <a:pt x="2712504" y="1085151"/>
                </a:lnTo>
                <a:lnTo>
                  <a:pt x="2339543" y="906081"/>
                </a:lnTo>
                <a:lnTo>
                  <a:pt x="1813737" y="783310"/>
                </a:lnTo>
                <a:lnTo>
                  <a:pt x="1344625" y="712685"/>
                </a:lnTo>
                <a:lnTo>
                  <a:pt x="1141691" y="690067"/>
                </a:lnTo>
                <a:lnTo>
                  <a:pt x="1212380" y="687260"/>
                </a:lnTo>
                <a:lnTo>
                  <a:pt x="1282268" y="685139"/>
                </a:lnTo>
                <a:lnTo>
                  <a:pt x="1351356" y="683691"/>
                </a:lnTo>
                <a:lnTo>
                  <a:pt x="1419656" y="682917"/>
                </a:lnTo>
                <a:lnTo>
                  <a:pt x="1487170" y="682802"/>
                </a:lnTo>
                <a:lnTo>
                  <a:pt x="1553908" y="683336"/>
                </a:lnTo>
                <a:lnTo>
                  <a:pt x="1619872" y="684517"/>
                </a:lnTo>
                <a:lnTo>
                  <a:pt x="1685074" y="686333"/>
                </a:lnTo>
                <a:lnTo>
                  <a:pt x="1749513" y="688797"/>
                </a:lnTo>
                <a:lnTo>
                  <a:pt x="1813191" y="691883"/>
                </a:lnTo>
                <a:lnTo>
                  <a:pt x="1876132" y="695579"/>
                </a:lnTo>
                <a:lnTo>
                  <a:pt x="1938312" y="699909"/>
                </a:lnTo>
                <a:lnTo>
                  <a:pt x="1999767" y="704837"/>
                </a:lnTo>
                <a:lnTo>
                  <a:pt x="2060486" y="710374"/>
                </a:lnTo>
                <a:lnTo>
                  <a:pt x="2120493" y="716495"/>
                </a:lnTo>
                <a:lnTo>
                  <a:pt x="2179764" y="723214"/>
                </a:lnTo>
                <a:lnTo>
                  <a:pt x="2238324" y="730516"/>
                </a:lnTo>
                <a:lnTo>
                  <a:pt x="2296172" y="738390"/>
                </a:lnTo>
                <a:lnTo>
                  <a:pt x="2353322" y="746836"/>
                </a:lnTo>
                <a:lnTo>
                  <a:pt x="2409787" y="755853"/>
                </a:lnTo>
                <a:lnTo>
                  <a:pt x="2465540" y="765416"/>
                </a:lnTo>
                <a:lnTo>
                  <a:pt x="2520619" y="775525"/>
                </a:lnTo>
                <a:lnTo>
                  <a:pt x="2575026" y="786193"/>
                </a:lnTo>
                <a:lnTo>
                  <a:pt x="2628747" y="797394"/>
                </a:lnTo>
                <a:lnTo>
                  <a:pt x="2681808" y="809117"/>
                </a:lnTo>
                <a:lnTo>
                  <a:pt x="2734208" y="821372"/>
                </a:lnTo>
                <a:lnTo>
                  <a:pt x="2785948" y="834148"/>
                </a:lnTo>
                <a:lnTo>
                  <a:pt x="2837040" y="847432"/>
                </a:lnTo>
                <a:lnTo>
                  <a:pt x="2887484" y="861225"/>
                </a:lnTo>
                <a:lnTo>
                  <a:pt x="2937294" y="875512"/>
                </a:lnTo>
                <a:lnTo>
                  <a:pt x="2986468" y="890295"/>
                </a:lnTo>
                <a:lnTo>
                  <a:pt x="3035020" y="905560"/>
                </a:lnTo>
                <a:lnTo>
                  <a:pt x="3082950" y="921308"/>
                </a:lnTo>
                <a:lnTo>
                  <a:pt x="3130270" y="937526"/>
                </a:lnTo>
                <a:lnTo>
                  <a:pt x="3176968" y="954214"/>
                </a:lnTo>
                <a:lnTo>
                  <a:pt x="3223069" y="971359"/>
                </a:lnTo>
                <a:lnTo>
                  <a:pt x="3268573" y="988949"/>
                </a:lnTo>
                <a:lnTo>
                  <a:pt x="3313493" y="1006995"/>
                </a:lnTo>
                <a:lnTo>
                  <a:pt x="3357816" y="1025486"/>
                </a:lnTo>
                <a:lnTo>
                  <a:pt x="3401568" y="1044409"/>
                </a:lnTo>
                <a:lnTo>
                  <a:pt x="3444735" y="1063764"/>
                </a:lnTo>
                <a:lnTo>
                  <a:pt x="3487343" y="1083525"/>
                </a:lnTo>
                <a:lnTo>
                  <a:pt x="3529393" y="1103718"/>
                </a:lnTo>
                <a:lnTo>
                  <a:pt x="3570871" y="1124305"/>
                </a:lnTo>
                <a:lnTo>
                  <a:pt x="3611816" y="1145298"/>
                </a:lnTo>
                <a:lnTo>
                  <a:pt x="3652202" y="1166698"/>
                </a:lnTo>
                <a:lnTo>
                  <a:pt x="3692055" y="1188478"/>
                </a:lnTo>
                <a:lnTo>
                  <a:pt x="3731374" y="1210640"/>
                </a:lnTo>
                <a:lnTo>
                  <a:pt x="3770160" y="1233182"/>
                </a:lnTo>
                <a:lnTo>
                  <a:pt x="3808438" y="1256080"/>
                </a:lnTo>
                <a:lnTo>
                  <a:pt x="3846182" y="1279359"/>
                </a:lnTo>
                <a:lnTo>
                  <a:pt x="3883431" y="1302981"/>
                </a:lnTo>
                <a:lnTo>
                  <a:pt x="3920172" y="1326959"/>
                </a:lnTo>
                <a:lnTo>
                  <a:pt x="3956418" y="1351280"/>
                </a:lnTo>
                <a:lnTo>
                  <a:pt x="3992156" y="1375943"/>
                </a:lnTo>
                <a:lnTo>
                  <a:pt x="4027424" y="1400937"/>
                </a:lnTo>
                <a:lnTo>
                  <a:pt x="4062209" y="1426248"/>
                </a:lnTo>
                <a:lnTo>
                  <a:pt x="4096512" y="1451889"/>
                </a:lnTo>
                <a:lnTo>
                  <a:pt x="4130344" y="1477822"/>
                </a:lnTo>
                <a:lnTo>
                  <a:pt x="4163720" y="1504073"/>
                </a:lnTo>
                <a:lnTo>
                  <a:pt x="4196638" y="1530629"/>
                </a:lnTo>
                <a:lnTo>
                  <a:pt x="4229112" y="1557464"/>
                </a:lnTo>
                <a:lnTo>
                  <a:pt x="4261129" y="1584591"/>
                </a:lnTo>
                <a:lnTo>
                  <a:pt x="4292714" y="1611998"/>
                </a:lnTo>
                <a:lnTo>
                  <a:pt x="4323854" y="1639671"/>
                </a:lnTo>
                <a:lnTo>
                  <a:pt x="4354576" y="1667624"/>
                </a:lnTo>
                <a:lnTo>
                  <a:pt x="4384865" y="1695831"/>
                </a:lnTo>
                <a:lnTo>
                  <a:pt x="4414748" y="1724279"/>
                </a:lnTo>
                <a:lnTo>
                  <a:pt x="4444212" y="1752981"/>
                </a:lnTo>
                <a:lnTo>
                  <a:pt x="4473283" y="1781937"/>
                </a:lnTo>
                <a:lnTo>
                  <a:pt x="4501947" y="1811108"/>
                </a:lnTo>
                <a:lnTo>
                  <a:pt x="4530217" y="1840522"/>
                </a:lnTo>
                <a:lnTo>
                  <a:pt x="4558093" y="1870151"/>
                </a:lnTo>
                <a:lnTo>
                  <a:pt x="4585601" y="1899983"/>
                </a:lnTo>
                <a:lnTo>
                  <a:pt x="4612729" y="1930031"/>
                </a:lnTo>
                <a:lnTo>
                  <a:pt x="4639488" y="1960295"/>
                </a:lnTo>
                <a:lnTo>
                  <a:pt x="4665878" y="1990737"/>
                </a:lnTo>
                <a:lnTo>
                  <a:pt x="4691913" y="2021370"/>
                </a:lnTo>
                <a:lnTo>
                  <a:pt x="4717593" y="2052193"/>
                </a:lnTo>
                <a:lnTo>
                  <a:pt x="4742929" y="2083181"/>
                </a:lnTo>
                <a:lnTo>
                  <a:pt x="4767923" y="2114346"/>
                </a:lnTo>
                <a:lnTo>
                  <a:pt x="4792586" y="2145677"/>
                </a:lnTo>
                <a:lnTo>
                  <a:pt x="4816919" y="2177161"/>
                </a:lnTo>
                <a:lnTo>
                  <a:pt x="4840922" y="2208796"/>
                </a:lnTo>
                <a:lnTo>
                  <a:pt x="4864608" y="2240572"/>
                </a:lnTo>
                <a:lnTo>
                  <a:pt x="4887988" y="2272487"/>
                </a:lnTo>
                <a:lnTo>
                  <a:pt x="4911064" y="2304529"/>
                </a:lnTo>
                <a:lnTo>
                  <a:pt x="4933835" y="2336698"/>
                </a:lnTo>
                <a:lnTo>
                  <a:pt x="4956314" y="2368981"/>
                </a:lnTo>
                <a:lnTo>
                  <a:pt x="4978514" y="2401379"/>
                </a:lnTo>
                <a:lnTo>
                  <a:pt x="5000422" y="2433891"/>
                </a:lnTo>
                <a:lnTo>
                  <a:pt x="5022050" y="2466492"/>
                </a:lnTo>
                <a:lnTo>
                  <a:pt x="5043411" y="2499182"/>
                </a:lnTo>
                <a:lnTo>
                  <a:pt x="5064506" y="2531961"/>
                </a:lnTo>
                <a:lnTo>
                  <a:pt x="5085346" y="2564815"/>
                </a:lnTo>
                <a:lnTo>
                  <a:pt x="5105933" y="2597747"/>
                </a:lnTo>
                <a:lnTo>
                  <a:pt x="5126266" y="2630741"/>
                </a:lnTo>
                <a:lnTo>
                  <a:pt x="5146357" y="2663799"/>
                </a:lnTo>
                <a:lnTo>
                  <a:pt x="5166220" y="2696908"/>
                </a:lnTo>
                <a:lnTo>
                  <a:pt x="5185854" y="2730068"/>
                </a:lnTo>
                <a:lnTo>
                  <a:pt x="5224450" y="2796489"/>
                </a:lnTo>
                <a:lnTo>
                  <a:pt x="5262194" y="2863024"/>
                </a:lnTo>
                <a:lnTo>
                  <a:pt x="5299138" y="2929610"/>
                </a:lnTo>
                <a:lnTo>
                  <a:pt x="5335321" y="2996209"/>
                </a:lnTo>
                <a:lnTo>
                  <a:pt x="5370792" y="3062770"/>
                </a:lnTo>
                <a:lnTo>
                  <a:pt x="5405602" y="3129229"/>
                </a:lnTo>
                <a:lnTo>
                  <a:pt x="5669635" y="4109402"/>
                </a:lnTo>
                <a:lnTo>
                  <a:pt x="5622620" y="5057483"/>
                </a:lnTo>
                <a:lnTo>
                  <a:pt x="5454878" y="5773204"/>
                </a:lnTo>
                <a:lnTo>
                  <a:pt x="5356669" y="6056274"/>
                </a:lnTo>
                <a:lnTo>
                  <a:pt x="5717743" y="6056274"/>
                </a:lnTo>
                <a:lnTo>
                  <a:pt x="6011176" y="4589665"/>
                </a:lnTo>
                <a:close/>
              </a:path>
            </a:pathLst>
          </a:custGeom>
          <a:solidFill>
            <a:srgbClr val="A8C338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5656078"/>
            <a:ext cx="5652770" cy="5652770"/>
          </a:xfrm>
          <a:custGeom>
            <a:avLst/>
            <a:gdLst/>
            <a:ahLst/>
            <a:cxnLst/>
            <a:rect l="l" t="t" r="r" b="b"/>
            <a:pathLst>
              <a:path w="5652770" h="5652770">
                <a:moveTo>
                  <a:pt x="4995723" y="5652478"/>
                </a:moveTo>
                <a:lnTo>
                  <a:pt x="0" y="656755"/>
                </a:lnTo>
                <a:lnTo>
                  <a:pt x="0" y="5652478"/>
                </a:lnTo>
                <a:lnTo>
                  <a:pt x="4995723" y="5652478"/>
                </a:lnTo>
                <a:close/>
              </a:path>
              <a:path w="5652770" h="5652770">
                <a:moveTo>
                  <a:pt x="5652478" y="5652478"/>
                </a:moveTo>
                <a:lnTo>
                  <a:pt x="0" y="0"/>
                </a:lnTo>
                <a:lnTo>
                  <a:pt x="0" y="59232"/>
                </a:lnTo>
                <a:lnTo>
                  <a:pt x="5593245" y="5652478"/>
                </a:lnTo>
                <a:lnTo>
                  <a:pt x="5652478" y="5652478"/>
                </a:lnTo>
                <a:close/>
              </a:path>
            </a:pathLst>
          </a:custGeom>
          <a:solidFill>
            <a:srgbClr val="50B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57508" y="3507327"/>
            <a:ext cx="5056505" cy="753110"/>
          </a:xfrm>
          <a:custGeom>
            <a:avLst/>
            <a:gdLst/>
            <a:ahLst/>
            <a:cxnLst/>
            <a:rect l="l" t="t" r="r" b="b"/>
            <a:pathLst>
              <a:path w="5056505" h="753110">
                <a:moveTo>
                  <a:pt x="283467" y="117609"/>
                </a:moveTo>
                <a:lnTo>
                  <a:pt x="191994" y="117609"/>
                </a:lnTo>
                <a:lnTo>
                  <a:pt x="191994" y="743851"/>
                </a:lnTo>
                <a:lnTo>
                  <a:pt x="283467" y="743851"/>
                </a:lnTo>
                <a:lnTo>
                  <a:pt x="283467" y="117609"/>
                </a:lnTo>
                <a:close/>
              </a:path>
              <a:path w="5056505" h="753110">
                <a:moveTo>
                  <a:pt x="474456" y="43223"/>
                </a:moveTo>
                <a:lnTo>
                  <a:pt x="0" y="43223"/>
                </a:lnTo>
                <a:lnTo>
                  <a:pt x="0" y="117609"/>
                </a:lnTo>
                <a:lnTo>
                  <a:pt x="474456" y="117609"/>
                </a:lnTo>
                <a:lnTo>
                  <a:pt x="474456" y="43223"/>
                </a:lnTo>
                <a:close/>
              </a:path>
              <a:path w="5056505" h="753110">
                <a:moveTo>
                  <a:pt x="678529" y="0"/>
                </a:moveTo>
                <a:lnTo>
                  <a:pt x="587055" y="0"/>
                </a:lnTo>
                <a:lnTo>
                  <a:pt x="587055" y="743851"/>
                </a:lnTo>
                <a:lnTo>
                  <a:pt x="678529" y="743851"/>
                </a:lnTo>
                <a:lnTo>
                  <a:pt x="678529" y="439274"/>
                </a:lnTo>
                <a:lnTo>
                  <a:pt x="681167" y="398626"/>
                </a:lnTo>
                <a:lnTo>
                  <a:pt x="702277" y="332785"/>
                </a:lnTo>
                <a:lnTo>
                  <a:pt x="744181" y="287802"/>
                </a:lnTo>
                <a:lnTo>
                  <a:pt x="779451" y="271405"/>
                </a:lnTo>
                <a:lnTo>
                  <a:pt x="678529" y="271405"/>
                </a:lnTo>
                <a:lnTo>
                  <a:pt x="678529" y="0"/>
                </a:lnTo>
                <a:close/>
              </a:path>
              <a:path w="5056505" h="753110">
                <a:moveTo>
                  <a:pt x="1034146" y="262358"/>
                </a:moveTo>
                <a:lnTo>
                  <a:pt x="836346" y="262358"/>
                </a:lnTo>
                <a:lnTo>
                  <a:pt x="870146" y="265122"/>
                </a:lnTo>
                <a:lnTo>
                  <a:pt x="900176" y="273415"/>
                </a:lnTo>
                <a:lnTo>
                  <a:pt x="948929" y="306587"/>
                </a:lnTo>
                <a:lnTo>
                  <a:pt x="979839" y="359612"/>
                </a:lnTo>
                <a:lnTo>
                  <a:pt x="990142" y="432238"/>
                </a:lnTo>
                <a:lnTo>
                  <a:pt x="990142" y="743851"/>
                </a:lnTo>
                <a:lnTo>
                  <a:pt x="1080611" y="743851"/>
                </a:lnTo>
                <a:lnTo>
                  <a:pt x="1080611" y="419170"/>
                </a:lnTo>
                <a:lnTo>
                  <a:pt x="1078789" y="382417"/>
                </a:lnTo>
                <a:lnTo>
                  <a:pt x="1073323" y="348554"/>
                </a:lnTo>
                <a:lnTo>
                  <a:pt x="1064213" y="317581"/>
                </a:lnTo>
                <a:lnTo>
                  <a:pt x="1051460" y="289499"/>
                </a:lnTo>
                <a:lnTo>
                  <a:pt x="1036005" y="264557"/>
                </a:lnTo>
                <a:lnTo>
                  <a:pt x="1034146" y="262358"/>
                </a:lnTo>
                <a:close/>
              </a:path>
              <a:path w="5056505" h="753110">
                <a:moveTo>
                  <a:pt x="860471" y="182947"/>
                </a:moveTo>
                <a:lnTo>
                  <a:pt x="803928" y="188727"/>
                </a:lnTo>
                <a:lnTo>
                  <a:pt x="752914" y="206067"/>
                </a:lnTo>
                <a:lnTo>
                  <a:pt x="710695" y="233961"/>
                </a:lnTo>
                <a:lnTo>
                  <a:pt x="678529" y="271405"/>
                </a:lnTo>
                <a:lnTo>
                  <a:pt x="779451" y="271405"/>
                </a:lnTo>
                <a:lnTo>
                  <a:pt x="801980" y="265185"/>
                </a:lnTo>
                <a:lnTo>
                  <a:pt x="836346" y="262358"/>
                </a:lnTo>
                <a:lnTo>
                  <a:pt x="1034146" y="262358"/>
                </a:lnTo>
                <a:lnTo>
                  <a:pt x="1017785" y="243008"/>
                </a:lnTo>
                <a:lnTo>
                  <a:pt x="973054" y="210087"/>
                </a:lnTo>
                <a:lnTo>
                  <a:pt x="919778" y="189732"/>
                </a:lnTo>
                <a:lnTo>
                  <a:pt x="890878" y="184643"/>
                </a:lnTo>
                <a:lnTo>
                  <a:pt x="860471" y="182947"/>
                </a:lnTo>
                <a:close/>
              </a:path>
              <a:path w="5056505" h="753110">
                <a:moveTo>
                  <a:pt x="1457209" y="183952"/>
                </a:moveTo>
                <a:lnTo>
                  <a:pt x="1387096" y="192748"/>
                </a:lnTo>
                <a:lnTo>
                  <a:pt x="1323517" y="219134"/>
                </a:lnTo>
                <a:lnTo>
                  <a:pt x="1270492" y="261604"/>
                </a:lnTo>
                <a:lnTo>
                  <a:pt x="1230033" y="318649"/>
                </a:lnTo>
                <a:lnTo>
                  <a:pt x="1204400" y="387255"/>
                </a:lnTo>
                <a:lnTo>
                  <a:pt x="1197992" y="425515"/>
                </a:lnTo>
                <a:lnTo>
                  <a:pt x="1195856" y="466415"/>
                </a:lnTo>
                <a:lnTo>
                  <a:pt x="1197992" y="507000"/>
                </a:lnTo>
                <a:lnTo>
                  <a:pt x="1204400" y="545323"/>
                </a:lnTo>
                <a:lnTo>
                  <a:pt x="1230033" y="615185"/>
                </a:lnTo>
                <a:lnTo>
                  <a:pt x="1270492" y="673236"/>
                </a:lnTo>
                <a:lnTo>
                  <a:pt x="1323517" y="716711"/>
                </a:lnTo>
                <a:lnTo>
                  <a:pt x="1386342" y="743851"/>
                </a:lnTo>
                <a:lnTo>
                  <a:pt x="1456204" y="752898"/>
                </a:lnTo>
                <a:lnTo>
                  <a:pt x="1490758" y="750950"/>
                </a:lnTo>
                <a:lnTo>
                  <a:pt x="1553080" y="735370"/>
                </a:lnTo>
                <a:lnTo>
                  <a:pt x="1606294" y="704648"/>
                </a:lnTo>
                <a:lnTo>
                  <a:pt x="1639896" y="672482"/>
                </a:lnTo>
                <a:lnTo>
                  <a:pt x="1475303" y="672482"/>
                </a:lnTo>
                <a:lnTo>
                  <a:pt x="1450235" y="670974"/>
                </a:lnTo>
                <a:lnTo>
                  <a:pt x="1403493" y="658911"/>
                </a:lnTo>
                <a:lnTo>
                  <a:pt x="1361777" y="634472"/>
                </a:lnTo>
                <a:lnTo>
                  <a:pt x="1328103" y="598788"/>
                </a:lnTo>
                <a:lnTo>
                  <a:pt x="1303475" y="552360"/>
                </a:lnTo>
                <a:lnTo>
                  <a:pt x="1290910" y="497073"/>
                </a:lnTo>
                <a:lnTo>
                  <a:pt x="1289340" y="466415"/>
                </a:lnTo>
                <a:lnTo>
                  <a:pt x="1290910" y="436258"/>
                </a:lnTo>
                <a:lnTo>
                  <a:pt x="1303475" y="381977"/>
                </a:lnTo>
                <a:lnTo>
                  <a:pt x="1328103" y="336115"/>
                </a:lnTo>
                <a:lnTo>
                  <a:pt x="1361777" y="300933"/>
                </a:lnTo>
                <a:lnTo>
                  <a:pt x="1403493" y="276933"/>
                </a:lnTo>
                <a:lnTo>
                  <a:pt x="1450235" y="264871"/>
                </a:lnTo>
                <a:lnTo>
                  <a:pt x="1475303" y="263363"/>
                </a:lnTo>
                <a:lnTo>
                  <a:pt x="1640864" y="263363"/>
                </a:lnTo>
                <a:lnTo>
                  <a:pt x="1629350" y="250296"/>
                </a:lnTo>
                <a:lnTo>
                  <a:pt x="1582860" y="215113"/>
                </a:lnTo>
                <a:lnTo>
                  <a:pt x="1524809" y="191742"/>
                </a:lnTo>
                <a:lnTo>
                  <a:pt x="1492203" y="185900"/>
                </a:lnTo>
                <a:lnTo>
                  <a:pt x="1457209" y="183952"/>
                </a:lnTo>
                <a:close/>
              </a:path>
              <a:path w="5056505" h="753110">
                <a:moveTo>
                  <a:pt x="1754750" y="641320"/>
                </a:moveTo>
                <a:lnTo>
                  <a:pt x="1662271" y="641320"/>
                </a:lnTo>
                <a:lnTo>
                  <a:pt x="1662271" y="743851"/>
                </a:lnTo>
                <a:lnTo>
                  <a:pt x="1754750" y="743851"/>
                </a:lnTo>
                <a:lnTo>
                  <a:pt x="1754750" y="641320"/>
                </a:lnTo>
                <a:close/>
              </a:path>
              <a:path w="5056505" h="753110">
                <a:moveTo>
                  <a:pt x="1640864" y="263363"/>
                </a:moveTo>
                <a:lnTo>
                  <a:pt x="1475303" y="263363"/>
                </a:lnTo>
                <a:lnTo>
                  <a:pt x="1500370" y="264934"/>
                </a:lnTo>
                <a:lnTo>
                  <a:pt x="1524306" y="269646"/>
                </a:lnTo>
                <a:lnTo>
                  <a:pt x="1568787" y="288493"/>
                </a:lnTo>
                <a:lnTo>
                  <a:pt x="1607487" y="318147"/>
                </a:lnTo>
                <a:lnTo>
                  <a:pt x="1637141" y="358858"/>
                </a:lnTo>
                <a:lnTo>
                  <a:pt x="1655988" y="409118"/>
                </a:lnTo>
                <a:lnTo>
                  <a:pt x="1662271" y="467420"/>
                </a:lnTo>
                <a:lnTo>
                  <a:pt x="1660700" y="497639"/>
                </a:lnTo>
                <a:lnTo>
                  <a:pt x="1648135" y="552422"/>
                </a:lnTo>
                <a:lnTo>
                  <a:pt x="1623445" y="598788"/>
                </a:lnTo>
                <a:lnTo>
                  <a:pt x="1589268" y="634472"/>
                </a:lnTo>
                <a:lnTo>
                  <a:pt x="1547112" y="658911"/>
                </a:lnTo>
                <a:lnTo>
                  <a:pt x="1500370" y="670974"/>
                </a:lnTo>
                <a:lnTo>
                  <a:pt x="1475303" y="672482"/>
                </a:lnTo>
                <a:lnTo>
                  <a:pt x="1639896" y="672482"/>
                </a:lnTo>
                <a:lnTo>
                  <a:pt x="1647004" y="664440"/>
                </a:lnTo>
                <a:lnTo>
                  <a:pt x="1662271" y="641320"/>
                </a:lnTo>
                <a:lnTo>
                  <a:pt x="1754750" y="641320"/>
                </a:lnTo>
                <a:lnTo>
                  <a:pt x="1754750" y="293519"/>
                </a:lnTo>
                <a:lnTo>
                  <a:pt x="1662271" y="293519"/>
                </a:lnTo>
                <a:lnTo>
                  <a:pt x="1647507" y="270902"/>
                </a:lnTo>
                <a:lnTo>
                  <a:pt x="1640864" y="263363"/>
                </a:lnTo>
                <a:close/>
              </a:path>
              <a:path w="5056505" h="753110">
                <a:moveTo>
                  <a:pt x="1754750" y="192999"/>
                </a:moveTo>
                <a:lnTo>
                  <a:pt x="1662271" y="192999"/>
                </a:lnTo>
                <a:lnTo>
                  <a:pt x="1662271" y="293519"/>
                </a:lnTo>
                <a:lnTo>
                  <a:pt x="1754750" y="293519"/>
                </a:lnTo>
                <a:lnTo>
                  <a:pt x="1754750" y="192999"/>
                </a:lnTo>
                <a:close/>
              </a:path>
              <a:path w="5056505" h="753110">
                <a:moveTo>
                  <a:pt x="2000805" y="192999"/>
                </a:moveTo>
                <a:lnTo>
                  <a:pt x="1909331" y="192999"/>
                </a:lnTo>
                <a:lnTo>
                  <a:pt x="1909331" y="743851"/>
                </a:lnTo>
                <a:lnTo>
                  <a:pt x="2000805" y="743851"/>
                </a:lnTo>
                <a:lnTo>
                  <a:pt x="2000805" y="439274"/>
                </a:lnTo>
                <a:lnTo>
                  <a:pt x="2003444" y="398626"/>
                </a:lnTo>
                <a:lnTo>
                  <a:pt x="2024553" y="332785"/>
                </a:lnTo>
                <a:lnTo>
                  <a:pt x="2066458" y="287802"/>
                </a:lnTo>
                <a:lnTo>
                  <a:pt x="2101728" y="271405"/>
                </a:lnTo>
                <a:lnTo>
                  <a:pt x="2000805" y="271405"/>
                </a:lnTo>
                <a:lnTo>
                  <a:pt x="2000805" y="192999"/>
                </a:lnTo>
                <a:close/>
              </a:path>
              <a:path w="5056505" h="753110">
                <a:moveTo>
                  <a:pt x="2355270" y="262358"/>
                </a:moveTo>
                <a:lnTo>
                  <a:pt x="2158622" y="262358"/>
                </a:lnTo>
                <a:lnTo>
                  <a:pt x="2192422" y="265122"/>
                </a:lnTo>
                <a:lnTo>
                  <a:pt x="2222453" y="273415"/>
                </a:lnTo>
                <a:lnTo>
                  <a:pt x="2271205" y="306587"/>
                </a:lnTo>
                <a:lnTo>
                  <a:pt x="2302115" y="359612"/>
                </a:lnTo>
                <a:lnTo>
                  <a:pt x="2312419" y="432238"/>
                </a:lnTo>
                <a:lnTo>
                  <a:pt x="2312419" y="743851"/>
                </a:lnTo>
                <a:lnTo>
                  <a:pt x="2402887" y="743851"/>
                </a:lnTo>
                <a:lnTo>
                  <a:pt x="2402887" y="419170"/>
                </a:lnTo>
                <a:lnTo>
                  <a:pt x="2398992" y="365266"/>
                </a:lnTo>
                <a:lnTo>
                  <a:pt x="2387306" y="318147"/>
                </a:lnTo>
                <a:lnTo>
                  <a:pt x="2367831" y="277813"/>
                </a:lnTo>
                <a:lnTo>
                  <a:pt x="2355270" y="262358"/>
                </a:lnTo>
                <a:close/>
              </a:path>
              <a:path w="5056505" h="753110">
                <a:moveTo>
                  <a:pt x="2177721" y="182947"/>
                </a:moveTo>
                <a:lnTo>
                  <a:pt x="2123691" y="188727"/>
                </a:lnTo>
                <a:lnTo>
                  <a:pt x="2074185" y="206067"/>
                </a:lnTo>
                <a:lnTo>
                  <a:pt x="2032720" y="233961"/>
                </a:lnTo>
                <a:lnTo>
                  <a:pt x="2000805" y="271405"/>
                </a:lnTo>
                <a:lnTo>
                  <a:pt x="2101728" y="271405"/>
                </a:lnTo>
                <a:lnTo>
                  <a:pt x="2124257" y="265185"/>
                </a:lnTo>
                <a:lnTo>
                  <a:pt x="2158622" y="262358"/>
                </a:lnTo>
                <a:lnTo>
                  <a:pt x="2355270" y="262358"/>
                </a:lnTo>
                <a:lnTo>
                  <a:pt x="2340564" y="244264"/>
                </a:lnTo>
                <a:lnTo>
                  <a:pt x="2307016" y="217438"/>
                </a:lnTo>
                <a:lnTo>
                  <a:pt x="2268692" y="198276"/>
                </a:lnTo>
                <a:lnTo>
                  <a:pt x="2225594" y="186779"/>
                </a:lnTo>
                <a:lnTo>
                  <a:pt x="2177721" y="182947"/>
                </a:lnTo>
                <a:close/>
              </a:path>
              <a:path w="5056505" h="753110">
                <a:moveTo>
                  <a:pt x="2643783" y="0"/>
                </a:moveTo>
                <a:lnTo>
                  <a:pt x="2552309" y="0"/>
                </a:lnTo>
                <a:lnTo>
                  <a:pt x="2552309" y="743851"/>
                </a:lnTo>
                <a:lnTo>
                  <a:pt x="2643783" y="743851"/>
                </a:lnTo>
                <a:lnTo>
                  <a:pt x="2643783" y="500592"/>
                </a:lnTo>
                <a:lnTo>
                  <a:pt x="2755441" y="500592"/>
                </a:lnTo>
                <a:lnTo>
                  <a:pt x="2724199" y="467420"/>
                </a:lnTo>
                <a:lnTo>
                  <a:pt x="2752699" y="437264"/>
                </a:lnTo>
                <a:lnTo>
                  <a:pt x="2643783" y="437264"/>
                </a:lnTo>
                <a:lnTo>
                  <a:pt x="2643783" y="0"/>
                </a:lnTo>
                <a:close/>
              </a:path>
              <a:path w="5056505" h="753110">
                <a:moveTo>
                  <a:pt x="2755441" y="500592"/>
                </a:moveTo>
                <a:lnTo>
                  <a:pt x="2643783" y="500592"/>
                </a:lnTo>
                <a:lnTo>
                  <a:pt x="2859902" y="743851"/>
                </a:lnTo>
                <a:lnTo>
                  <a:pt x="2984547" y="743851"/>
                </a:lnTo>
                <a:lnTo>
                  <a:pt x="2755441" y="500592"/>
                </a:lnTo>
                <a:close/>
              </a:path>
              <a:path w="5056505" h="753110">
                <a:moveTo>
                  <a:pt x="2983542" y="192999"/>
                </a:moveTo>
                <a:lnTo>
                  <a:pt x="2855881" y="192999"/>
                </a:lnTo>
                <a:lnTo>
                  <a:pt x="2643783" y="437264"/>
                </a:lnTo>
                <a:lnTo>
                  <a:pt x="2752699" y="437264"/>
                </a:lnTo>
                <a:lnTo>
                  <a:pt x="2983542" y="192999"/>
                </a:lnTo>
                <a:close/>
              </a:path>
              <a:path w="5056505" h="753110">
                <a:moveTo>
                  <a:pt x="3380849" y="43223"/>
                </a:moveTo>
                <a:lnTo>
                  <a:pt x="3279324" y="43223"/>
                </a:lnTo>
                <a:lnTo>
                  <a:pt x="3508511" y="479482"/>
                </a:lnTo>
                <a:lnTo>
                  <a:pt x="3508511" y="743851"/>
                </a:lnTo>
                <a:lnTo>
                  <a:pt x="3599984" y="743851"/>
                </a:lnTo>
                <a:lnTo>
                  <a:pt x="3599984" y="479482"/>
                </a:lnTo>
                <a:lnTo>
                  <a:pt x="3642571" y="398061"/>
                </a:lnTo>
                <a:lnTo>
                  <a:pt x="3553745" y="398061"/>
                </a:lnTo>
                <a:lnTo>
                  <a:pt x="3380849" y="43223"/>
                </a:lnTo>
                <a:close/>
              </a:path>
              <a:path w="5056505" h="753110">
                <a:moveTo>
                  <a:pt x="3828166" y="43223"/>
                </a:moveTo>
                <a:lnTo>
                  <a:pt x="3726640" y="43223"/>
                </a:lnTo>
                <a:lnTo>
                  <a:pt x="3553745" y="398061"/>
                </a:lnTo>
                <a:lnTo>
                  <a:pt x="3642571" y="398061"/>
                </a:lnTo>
                <a:lnTo>
                  <a:pt x="3828166" y="43223"/>
                </a:lnTo>
                <a:close/>
              </a:path>
              <a:path w="5056505" h="753110">
                <a:moveTo>
                  <a:pt x="4168914" y="183952"/>
                </a:moveTo>
                <a:lnTo>
                  <a:pt x="4130654" y="186151"/>
                </a:lnTo>
                <a:lnTo>
                  <a:pt x="4059787" y="203742"/>
                </a:lnTo>
                <a:lnTo>
                  <a:pt x="3997150" y="238170"/>
                </a:lnTo>
                <a:lnTo>
                  <a:pt x="3946890" y="287928"/>
                </a:lnTo>
                <a:lnTo>
                  <a:pt x="3910828" y="352073"/>
                </a:lnTo>
                <a:lnTo>
                  <a:pt x="3892734" y="426458"/>
                </a:lnTo>
                <a:lnTo>
                  <a:pt x="3890473" y="467420"/>
                </a:lnTo>
                <a:lnTo>
                  <a:pt x="3892671" y="508885"/>
                </a:lnTo>
                <a:lnTo>
                  <a:pt x="3899268" y="547836"/>
                </a:lnTo>
                <a:lnTo>
                  <a:pt x="3925655" y="618201"/>
                </a:lnTo>
                <a:lnTo>
                  <a:pt x="3968376" y="675246"/>
                </a:lnTo>
                <a:lnTo>
                  <a:pt x="4024165" y="717716"/>
                </a:lnTo>
                <a:lnTo>
                  <a:pt x="4091011" y="744103"/>
                </a:lnTo>
                <a:lnTo>
                  <a:pt x="4164894" y="752898"/>
                </a:lnTo>
                <a:lnTo>
                  <a:pt x="4203217" y="750699"/>
                </a:lnTo>
                <a:lnTo>
                  <a:pt x="4274587" y="733108"/>
                </a:lnTo>
                <a:lnTo>
                  <a:pt x="4338103" y="698303"/>
                </a:lnTo>
                <a:lnTo>
                  <a:pt x="4367633" y="672482"/>
                </a:lnTo>
                <a:lnTo>
                  <a:pt x="4164894" y="672482"/>
                </a:lnTo>
                <a:lnTo>
                  <a:pt x="4140769" y="671099"/>
                </a:lnTo>
                <a:lnTo>
                  <a:pt x="4095535" y="660042"/>
                </a:lnTo>
                <a:lnTo>
                  <a:pt x="4054824" y="637362"/>
                </a:lnTo>
                <a:lnTo>
                  <a:pt x="4021652" y="602683"/>
                </a:lnTo>
                <a:lnTo>
                  <a:pt x="3997527" y="556569"/>
                </a:lnTo>
                <a:lnTo>
                  <a:pt x="3985465" y="499775"/>
                </a:lnTo>
                <a:lnTo>
                  <a:pt x="3983957" y="467420"/>
                </a:lnTo>
                <a:lnTo>
                  <a:pt x="3985527" y="435505"/>
                </a:lnTo>
                <a:lnTo>
                  <a:pt x="3998092" y="379213"/>
                </a:lnTo>
                <a:lnTo>
                  <a:pt x="4022657" y="333225"/>
                </a:lnTo>
                <a:lnTo>
                  <a:pt x="4055829" y="299048"/>
                </a:lnTo>
                <a:lnTo>
                  <a:pt x="4097042" y="276368"/>
                </a:lnTo>
                <a:lnTo>
                  <a:pt x="4143282" y="264808"/>
                </a:lnTo>
                <a:lnTo>
                  <a:pt x="4167909" y="263363"/>
                </a:lnTo>
                <a:lnTo>
                  <a:pt x="4369389" y="263363"/>
                </a:lnTo>
                <a:lnTo>
                  <a:pt x="4367191" y="260850"/>
                </a:lnTo>
                <a:lnTo>
                  <a:pt x="4310648" y="219134"/>
                </a:lnTo>
                <a:lnTo>
                  <a:pt x="4243551" y="192748"/>
                </a:lnTo>
                <a:lnTo>
                  <a:pt x="4207175" y="186151"/>
                </a:lnTo>
                <a:lnTo>
                  <a:pt x="4168914" y="183952"/>
                </a:lnTo>
                <a:close/>
              </a:path>
              <a:path w="5056505" h="753110">
                <a:moveTo>
                  <a:pt x="4369389" y="263363"/>
                </a:moveTo>
                <a:lnTo>
                  <a:pt x="4167909" y="263363"/>
                </a:lnTo>
                <a:lnTo>
                  <a:pt x="4192097" y="264808"/>
                </a:lnTo>
                <a:lnTo>
                  <a:pt x="4215405" y="269143"/>
                </a:lnTo>
                <a:lnTo>
                  <a:pt x="4259383" y="286483"/>
                </a:lnTo>
                <a:lnTo>
                  <a:pt x="4297581" y="314629"/>
                </a:lnTo>
                <a:lnTo>
                  <a:pt x="4327737" y="354837"/>
                </a:lnTo>
                <a:lnTo>
                  <a:pt x="4347338" y="406102"/>
                </a:lnTo>
                <a:lnTo>
                  <a:pt x="4353872" y="467420"/>
                </a:lnTo>
                <a:lnTo>
                  <a:pt x="4352176" y="499335"/>
                </a:lnTo>
                <a:lnTo>
                  <a:pt x="4338606" y="555627"/>
                </a:lnTo>
                <a:lnTo>
                  <a:pt x="4312596" y="601678"/>
                </a:lnTo>
                <a:lnTo>
                  <a:pt x="4277916" y="636357"/>
                </a:lnTo>
                <a:lnTo>
                  <a:pt x="4235384" y="659477"/>
                </a:lnTo>
                <a:lnTo>
                  <a:pt x="4189144" y="671037"/>
                </a:lnTo>
                <a:lnTo>
                  <a:pt x="4164894" y="672482"/>
                </a:lnTo>
                <a:lnTo>
                  <a:pt x="4367633" y="672482"/>
                </a:lnTo>
                <a:lnTo>
                  <a:pt x="4409158" y="618201"/>
                </a:lnTo>
                <a:lnTo>
                  <a:pt x="4437807" y="547836"/>
                </a:lnTo>
                <a:lnTo>
                  <a:pt x="4444969" y="508885"/>
                </a:lnTo>
                <a:lnTo>
                  <a:pt x="4447356" y="467420"/>
                </a:lnTo>
                <a:lnTo>
                  <a:pt x="4445032" y="426018"/>
                </a:lnTo>
                <a:lnTo>
                  <a:pt x="4438058" y="387255"/>
                </a:lnTo>
                <a:lnTo>
                  <a:pt x="4426436" y="351130"/>
                </a:lnTo>
                <a:lnTo>
                  <a:pt x="4410164" y="317644"/>
                </a:lnTo>
                <a:lnTo>
                  <a:pt x="4390374" y="287362"/>
                </a:lnTo>
                <a:lnTo>
                  <a:pt x="4369389" y="263363"/>
                </a:lnTo>
                <a:close/>
              </a:path>
              <a:path w="5056505" h="753110">
                <a:moveTo>
                  <a:pt x="4653070" y="192999"/>
                </a:moveTo>
                <a:lnTo>
                  <a:pt x="4562601" y="192999"/>
                </a:lnTo>
                <a:lnTo>
                  <a:pt x="4562601" y="515670"/>
                </a:lnTo>
                <a:lnTo>
                  <a:pt x="4569889" y="586285"/>
                </a:lnTo>
                <a:lnTo>
                  <a:pt x="4591753" y="645341"/>
                </a:lnTo>
                <a:lnTo>
                  <a:pt x="4627186" y="692083"/>
                </a:lnTo>
                <a:lnTo>
                  <a:pt x="4673174" y="725758"/>
                </a:lnTo>
                <a:lnTo>
                  <a:pt x="4727706" y="745359"/>
                </a:lnTo>
                <a:lnTo>
                  <a:pt x="4788772" y="751893"/>
                </a:lnTo>
                <a:lnTo>
                  <a:pt x="4816290" y="750448"/>
                </a:lnTo>
                <a:lnTo>
                  <a:pt x="4867556" y="738888"/>
                </a:lnTo>
                <a:lnTo>
                  <a:pt x="4913607" y="715580"/>
                </a:lnTo>
                <a:lnTo>
                  <a:pt x="4950297" y="682408"/>
                </a:lnTo>
                <a:lnTo>
                  <a:pt x="4957445" y="672482"/>
                </a:lnTo>
                <a:lnTo>
                  <a:pt x="4806866" y="672482"/>
                </a:lnTo>
                <a:lnTo>
                  <a:pt x="4773066" y="669780"/>
                </a:lnTo>
                <a:lnTo>
                  <a:pt x="4716775" y="648168"/>
                </a:lnTo>
                <a:lnTo>
                  <a:pt x="4676252" y="604819"/>
                </a:lnTo>
                <a:lnTo>
                  <a:pt x="4655646" y="541993"/>
                </a:lnTo>
                <a:lnTo>
                  <a:pt x="4653070" y="503607"/>
                </a:lnTo>
                <a:lnTo>
                  <a:pt x="4653070" y="192999"/>
                </a:lnTo>
                <a:close/>
              </a:path>
              <a:path w="5056505" h="753110">
                <a:moveTo>
                  <a:pt x="5056157" y="662430"/>
                </a:moveTo>
                <a:lnTo>
                  <a:pt x="4964684" y="662430"/>
                </a:lnTo>
                <a:lnTo>
                  <a:pt x="4964684" y="743851"/>
                </a:lnTo>
                <a:lnTo>
                  <a:pt x="5056157" y="743851"/>
                </a:lnTo>
                <a:lnTo>
                  <a:pt x="5056157" y="662430"/>
                </a:lnTo>
                <a:close/>
              </a:path>
              <a:path w="5056505" h="753110">
                <a:moveTo>
                  <a:pt x="5056157" y="192999"/>
                </a:moveTo>
                <a:lnTo>
                  <a:pt x="4964684" y="192999"/>
                </a:lnTo>
                <a:lnTo>
                  <a:pt x="4964684" y="495566"/>
                </a:lnTo>
                <a:lnTo>
                  <a:pt x="4962045" y="536214"/>
                </a:lnTo>
                <a:lnTo>
                  <a:pt x="4940936" y="602054"/>
                </a:lnTo>
                <a:lnTo>
                  <a:pt x="4899408" y="647037"/>
                </a:lnTo>
                <a:lnTo>
                  <a:pt x="4841608" y="669655"/>
                </a:lnTo>
                <a:lnTo>
                  <a:pt x="4806866" y="672482"/>
                </a:lnTo>
                <a:lnTo>
                  <a:pt x="4957445" y="672482"/>
                </a:lnTo>
                <a:lnTo>
                  <a:pt x="4964684" y="662430"/>
                </a:lnTo>
                <a:lnTo>
                  <a:pt x="5056157" y="662430"/>
                </a:lnTo>
                <a:lnTo>
                  <a:pt x="5056157" y="19299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1160" y="5943274"/>
            <a:ext cx="5151120" cy="41045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0826" y="5218270"/>
            <a:ext cx="2921924" cy="28233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1233" y="6652362"/>
            <a:ext cx="6524272" cy="33707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24146" y="7270647"/>
            <a:ext cx="6978447" cy="35751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18825" y="10292210"/>
            <a:ext cx="6258691" cy="3417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6849" y="3412922"/>
            <a:ext cx="15326866" cy="353530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3559" y="7909287"/>
            <a:ext cx="15718063" cy="13543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33128" y="1273259"/>
            <a:ext cx="5852118" cy="46993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7608846" y="10179040"/>
            <a:ext cx="380365" cy="252095"/>
          </a:xfrm>
          <a:custGeom>
            <a:avLst/>
            <a:gdLst/>
            <a:ahLst/>
            <a:cxnLst/>
            <a:rect l="l" t="t" r="r" b="b"/>
            <a:pathLst>
              <a:path w="380365" h="252095">
                <a:moveTo>
                  <a:pt x="90468" y="1005"/>
                </a:moveTo>
                <a:lnTo>
                  <a:pt x="48752" y="9214"/>
                </a:lnTo>
                <a:lnTo>
                  <a:pt x="11685" y="51830"/>
                </a:lnTo>
                <a:lnTo>
                  <a:pt x="1298" y="97232"/>
                </a:lnTo>
                <a:lnTo>
                  <a:pt x="0" y="124645"/>
                </a:lnTo>
                <a:lnTo>
                  <a:pt x="1298" y="152225"/>
                </a:lnTo>
                <a:lnTo>
                  <a:pt x="11685" y="197962"/>
                </a:lnTo>
                <a:lnTo>
                  <a:pt x="33046" y="230631"/>
                </a:lnTo>
                <a:lnTo>
                  <a:pt x="67893" y="247217"/>
                </a:lnTo>
                <a:lnTo>
                  <a:pt x="90468" y="249290"/>
                </a:lnTo>
                <a:lnTo>
                  <a:pt x="113022" y="247217"/>
                </a:lnTo>
                <a:lnTo>
                  <a:pt x="132100" y="240997"/>
                </a:lnTo>
                <a:lnTo>
                  <a:pt x="147702" y="230631"/>
                </a:lnTo>
                <a:lnTo>
                  <a:pt x="159827" y="216119"/>
                </a:lnTo>
                <a:lnTo>
                  <a:pt x="165111" y="205731"/>
                </a:lnTo>
                <a:lnTo>
                  <a:pt x="90468" y="205731"/>
                </a:lnTo>
                <a:lnTo>
                  <a:pt x="81651" y="205082"/>
                </a:lnTo>
                <a:lnTo>
                  <a:pt x="51181" y="175680"/>
                </a:lnTo>
                <a:lnTo>
                  <a:pt x="46427" y="136875"/>
                </a:lnTo>
                <a:lnTo>
                  <a:pt x="46239" y="124645"/>
                </a:lnTo>
                <a:lnTo>
                  <a:pt x="46427" y="112750"/>
                </a:lnTo>
                <a:lnTo>
                  <a:pt x="51307" y="74950"/>
                </a:lnTo>
                <a:lnTo>
                  <a:pt x="81651" y="45234"/>
                </a:lnTo>
                <a:lnTo>
                  <a:pt x="90468" y="44564"/>
                </a:lnTo>
                <a:lnTo>
                  <a:pt x="165332" y="44564"/>
                </a:lnTo>
                <a:lnTo>
                  <a:pt x="159827" y="33841"/>
                </a:lnTo>
                <a:lnTo>
                  <a:pt x="147702" y="19475"/>
                </a:lnTo>
                <a:lnTo>
                  <a:pt x="132100" y="9214"/>
                </a:lnTo>
                <a:lnTo>
                  <a:pt x="113022" y="3057"/>
                </a:lnTo>
                <a:lnTo>
                  <a:pt x="90468" y="1005"/>
                </a:lnTo>
                <a:close/>
              </a:path>
              <a:path w="380365" h="252095">
                <a:moveTo>
                  <a:pt x="165332" y="44564"/>
                </a:moveTo>
                <a:lnTo>
                  <a:pt x="90468" y="44564"/>
                </a:lnTo>
                <a:lnTo>
                  <a:pt x="99263" y="45234"/>
                </a:lnTo>
                <a:lnTo>
                  <a:pt x="106886" y="47244"/>
                </a:lnTo>
                <a:lnTo>
                  <a:pt x="131346" y="83096"/>
                </a:lnTo>
                <a:lnTo>
                  <a:pt x="134697" y="124645"/>
                </a:lnTo>
                <a:lnTo>
                  <a:pt x="134508" y="136875"/>
                </a:lnTo>
                <a:lnTo>
                  <a:pt x="129755" y="175680"/>
                </a:lnTo>
                <a:lnTo>
                  <a:pt x="99284" y="205082"/>
                </a:lnTo>
                <a:lnTo>
                  <a:pt x="90468" y="205731"/>
                </a:lnTo>
                <a:lnTo>
                  <a:pt x="165111" y="205731"/>
                </a:lnTo>
                <a:lnTo>
                  <a:pt x="169062" y="197962"/>
                </a:lnTo>
                <a:lnTo>
                  <a:pt x="175659" y="176664"/>
                </a:lnTo>
                <a:lnTo>
                  <a:pt x="179617" y="152225"/>
                </a:lnTo>
                <a:lnTo>
                  <a:pt x="180936" y="124645"/>
                </a:lnTo>
                <a:lnTo>
                  <a:pt x="179617" y="97232"/>
                </a:lnTo>
                <a:lnTo>
                  <a:pt x="175659" y="72961"/>
                </a:lnTo>
                <a:lnTo>
                  <a:pt x="169062" y="51830"/>
                </a:lnTo>
                <a:lnTo>
                  <a:pt x="165332" y="44564"/>
                </a:lnTo>
                <a:close/>
              </a:path>
              <a:path w="380365" h="252095">
                <a:moveTo>
                  <a:pt x="259505" y="176245"/>
                </a:moveTo>
                <a:lnTo>
                  <a:pt x="213935" y="176245"/>
                </a:lnTo>
                <a:lnTo>
                  <a:pt x="216009" y="193711"/>
                </a:lnTo>
                <a:lnTo>
                  <a:pt x="239066" y="232537"/>
                </a:lnTo>
                <a:lnTo>
                  <a:pt x="282666" y="250442"/>
                </a:lnTo>
                <a:lnTo>
                  <a:pt x="300718" y="251636"/>
                </a:lnTo>
                <a:lnTo>
                  <a:pt x="312822" y="251091"/>
                </a:lnTo>
                <a:lnTo>
                  <a:pt x="352088" y="237982"/>
                </a:lnTo>
                <a:lnTo>
                  <a:pt x="373617" y="212433"/>
                </a:lnTo>
                <a:lnTo>
                  <a:pt x="299713" y="212433"/>
                </a:lnTo>
                <a:lnTo>
                  <a:pt x="290980" y="211826"/>
                </a:lnTo>
                <a:lnTo>
                  <a:pt x="260447" y="184057"/>
                </a:lnTo>
                <a:lnTo>
                  <a:pt x="259505" y="176245"/>
                </a:lnTo>
                <a:close/>
              </a:path>
              <a:path w="380365" h="252095">
                <a:moveTo>
                  <a:pt x="370893" y="39873"/>
                </a:moveTo>
                <a:lnTo>
                  <a:pt x="297367" y="39873"/>
                </a:lnTo>
                <a:lnTo>
                  <a:pt x="304927" y="40375"/>
                </a:lnTo>
                <a:lnTo>
                  <a:pt x="311524" y="41883"/>
                </a:lnTo>
                <a:lnTo>
                  <a:pt x="317157" y="44396"/>
                </a:lnTo>
                <a:lnTo>
                  <a:pt x="321827" y="47914"/>
                </a:lnTo>
                <a:lnTo>
                  <a:pt x="327635" y="53275"/>
                </a:lnTo>
                <a:lnTo>
                  <a:pt x="330539" y="60759"/>
                </a:lnTo>
                <a:lnTo>
                  <a:pt x="330539" y="70364"/>
                </a:lnTo>
                <a:lnTo>
                  <a:pt x="327565" y="84290"/>
                </a:lnTo>
                <a:lnTo>
                  <a:pt x="318644" y="94237"/>
                </a:lnTo>
                <a:lnTo>
                  <a:pt x="303776" y="100206"/>
                </a:lnTo>
                <a:lnTo>
                  <a:pt x="282959" y="102195"/>
                </a:lnTo>
                <a:lnTo>
                  <a:pt x="273242" y="102195"/>
                </a:lnTo>
                <a:lnTo>
                  <a:pt x="273242" y="140728"/>
                </a:lnTo>
                <a:lnTo>
                  <a:pt x="282959" y="140728"/>
                </a:lnTo>
                <a:lnTo>
                  <a:pt x="295483" y="141273"/>
                </a:lnTo>
                <a:lnTo>
                  <a:pt x="332047" y="161000"/>
                </a:lnTo>
                <a:lnTo>
                  <a:pt x="335230" y="178256"/>
                </a:lnTo>
                <a:lnTo>
                  <a:pt x="334644" y="185460"/>
                </a:lnTo>
                <a:lnTo>
                  <a:pt x="299713" y="212433"/>
                </a:lnTo>
                <a:lnTo>
                  <a:pt x="373617" y="212433"/>
                </a:lnTo>
                <a:lnTo>
                  <a:pt x="374852" y="209983"/>
                </a:lnTo>
                <a:lnTo>
                  <a:pt x="377784" y="201292"/>
                </a:lnTo>
                <a:lnTo>
                  <a:pt x="379543" y="192056"/>
                </a:lnTo>
                <a:lnTo>
                  <a:pt x="380129" y="182277"/>
                </a:lnTo>
                <a:lnTo>
                  <a:pt x="379438" y="170759"/>
                </a:lnTo>
                <a:lnTo>
                  <a:pt x="363166" y="135618"/>
                </a:lnTo>
                <a:lnTo>
                  <a:pt x="338916" y="121294"/>
                </a:lnTo>
                <a:lnTo>
                  <a:pt x="338916" y="119954"/>
                </a:lnTo>
                <a:lnTo>
                  <a:pt x="369554" y="92751"/>
                </a:lnTo>
                <a:lnTo>
                  <a:pt x="375773" y="64668"/>
                </a:lnTo>
                <a:lnTo>
                  <a:pt x="375208" y="55705"/>
                </a:lnTo>
                <a:lnTo>
                  <a:pt x="373512" y="47244"/>
                </a:lnTo>
                <a:lnTo>
                  <a:pt x="370893" y="39873"/>
                </a:lnTo>
                <a:close/>
              </a:path>
              <a:path w="380365" h="252095">
                <a:moveTo>
                  <a:pt x="298708" y="0"/>
                </a:moveTo>
                <a:lnTo>
                  <a:pt x="252657" y="10366"/>
                </a:lnTo>
                <a:lnTo>
                  <a:pt x="223974" y="40417"/>
                </a:lnTo>
                <a:lnTo>
                  <a:pt x="217286" y="70029"/>
                </a:lnTo>
                <a:lnTo>
                  <a:pt x="263190" y="70029"/>
                </a:lnTo>
                <a:lnTo>
                  <a:pt x="264084" y="61317"/>
                </a:lnTo>
                <a:lnTo>
                  <a:pt x="267323" y="54169"/>
                </a:lnTo>
                <a:lnTo>
                  <a:pt x="297367" y="39873"/>
                </a:lnTo>
                <a:lnTo>
                  <a:pt x="370893" y="39873"/>
                </a:lnTo>
                <a:lnTo>
                  <a:pt x="370685" y="39286"/>
                </a:lnTo>
                <a:lnTo>
                  <a:pt x="340591" y="8711"/>
                </a:lnTo>
                <a:lnTo>
                  <a:pt x="310498" y="544"/>
                </a:lnTo>
                <a:lnTo>
                  <a:pt x="2987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02218" y="10292210"/>
            <a:ext cx="6258691" cy="3417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0563" y="1234936"/>
            <a:ext cx="6238421" cy="676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5589" y="3163463"/>
            <a:ext cx="4065988" cy="33758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95953" y="4186678"/>
            <a:ext cx="11039796" cy="174151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4732536" y="0"/>
            <a:ext cx="5372100" cy="6394450"/>
            <a:chOff x="14732536" y="0"/>
            <a:chExt cx="5372100" cy="639445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32536" y="0"/>
              <a:ext cx="5371564" cy="240501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414791" y="0"/>
              <a:ext cx="4642485" cy="2148205"/>
            </a:xfrm>
            <a:custGeom>
              <a:avLst/>
              <a:gdLst/>
              <a:ahLst/>
              <a:cxnLst/>
              <a:rect l="l" t="t" r="r" b="b"/>
              <a:pathLst>
                <a:path w="4642484" h="2148205">
                  <a:moveTo>
                    <a:pt x="4124203" y="0"/>
                  </a:moveTo>
                  <a:lnTo>
                    <a:pt x="2358262" y="1765940"/>
                  </a:lnTo>
                  <a:lnTo>
                    <a:pt x="2617404" y="2025081"/>
                  </a:lnTo>
                  <a:lnTo>
                    <a:pt x="4642486" y="0"/>
                  </a:lnTo>
                  <a:lnTo>
                    <a:pt x="4124203" y="0"/>
                  </a:lnTo>
                  <a:close/>
                </a:path>
                <a:path w="4642484" h="2148205">
                  <a:moveTo>
                    <a:pt x="0" y="0"/>
                  </a:moveTo>
                  <a:lnTo>
                    <a:pt x="2025081" y="2025081"/>
                  </a:lnTo>
                  <a:lnTo>
                    <a:pt x="2061613" y="2057628"/>
                  </a:lnTo>
                  <a:lnTo>
                    <a:pt x="2100811" y="2085167"/>
                  </a:lnTo>
                  <a:lnTo>
                    <a:pt x="2142230" y="2107699"/>
                  </a:lnTo>
                  <a:lnTo>
                    <a:pt x="2185428" y="2125224"/>
                  </a:lnTo>
                  <a:lnTo>
                    <a:pt x="2229959" y="2137741"/>
                  </a:lnTo>
                  <a:lnTo>
                    <a:pt x="2275379" y="2145252"/>
                  </a:lnTo>
                  <a:lnTo>
                    <a:pt x="2321243" y="2147755"/>
                  </a:lnTo>
                  <a:lnTo>
                    <a:pt x="2367107" y="2145252"/>
                  </a:lnTo>
                  <a:lnTo>
                    <a:pt x="2412527" y="2137741"/>
                  </a:lnTo>
                  <a:lnTo>
                    <a:pt x="2457057" y="2125223"/>
                  </a:lnTo>
                  <a:lnTo>
                    <a:pt x="2500255" y="2107698"/>
                  </a:lnTo>
                  <a:lnTo>
                    <a:pt x="2541675" y="2085166"/>
                  </a:lnTo>
                  <a:lnTo>
                    <a:pt x="2580873" y="2057627"/>
                  </a:lnTo>
                  <a:lnTo>
                    <a:pt x="2617403" y="2025081"/>
                  </a:lnTo>
                  <a:lnTo>
                    <a:pt x="2358262" y="1765940"/>
                  </a:lnTo>
                  <a:lnTo>
                    <a:pt x="2340943" y="1777441"/>
                  </a:lnTo>
                  <a:lnTo>
                    <a:pt x="2321242" y="1781275"/>
                  </a:lnTo>
                  <a:lnTo>
                    <a:pt x="2301541" y="1777441"/>
                  </a:lnTo>
                  <a:lnTo>
                    <a:pt x="2284222" y="1765940"/>
                  </a:lnTo>
                  <a:lnTo>
                    <a:pt x="5182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B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35574" y="387422"/>
              <a:ext cx="1968526" cy="60069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350943" y="1422390"/>
              <a:ext cx="1753235" cy="3853815"/>
            </a:xfrm>
            <a:custGeom>
              <a:avLst/>
              <a:gdLst/>
              <a:ahLst/>
              <a:cxnLst/>
              <a:rect l="l" t="t" r="r" b="b"/>
              <a:pathLst>
                <a:path w="1753234" h="3853815">
                  <a:moveTo>
                    <a:pt x="1753157" y="0"/>
                  </a:moveTo>
                  <a:lnTo>
                    <a:pt x="122674" y="1630483"/>
                  </a:lnTo>
                  <a:lnTo>
                    <a:pt x="90127" y="1667014"/>
                  </a:lnTo>
                  <a:lnTo>
                    <a:pt x="62588" y="1706212"/>
                  </a:lnTo>
                  <a:lnTo>
                    <a:pt x="40056" y="1747632"/>
                  </a:lnTo>
                  <a:lnTo>
                    <a:pt x="22531" y="1790830"/>
                  </a:lnTo>
                  <a:lnTo>
                    <a:pt x="10014" y="1835361"/>
                  </a:lnTo>
                  <a:lnTo>
                    <a:pt x="2503" y="1880781"/>
                  </a:lnTo>
                  <a:lnTo>
                    <a:pt x="0" y="1926645"/>
                  </a:lnTo>
                  <a:lnTo>
                    <a:pt x="2503" y="1972509"/>
                  </a:lnTo>
                  <a:lnTo>
                    <a:pt x="10014" y="2017929"/>
                  </a:lnTo>
                  <a:lnTo>
                    <a:pt x="22531" y="2062460"/>
                  </a:lnTo>
                  <a:lnTo>
                    <a:pt x="40056" y="2105657"/>
                  </a:lnTo>
                  <a:lnTo>
                    <a:pt x="62588" y="2147077"/>
                  </a:lnTo>
                  <a:lnTo>
                    <a:pt x="90127" y="2186275"/>
                  </a:lnTo>
                  <a:lnTo>
                    <a:pt x="122674" y="2222806"/>
                  </a:lnTo>
                  <a:lnTo>
                    <a:pt x="1753157" y="3853290"/>
                  </a:lnTo>
                  <a:lnTo>
                    <a:pt x="1753157" y="0"/>
                  </a:lnTo>
                  <a:close/>
                </a:path>
              </a:pathLst>
            </a:custGeom>
            <a:solidFill>
              <a:srgbClr val="50B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7608846" y="10180046"/>
            <a:ext cx="408305" cy="249554"/>
          </a:xfrm>
          <a:custGeom>
            <a:avLst/>
            <a:gdLst/>
            <a:ahLst/>
            <a:cxnLst/>
            <a:rect l="l" t="t" r="r" b="b"/>
            <a:pathLst>
              <a:path w="408305" h="249554">
                <a:moveTo>
                  <a:pt x="90468" y="0"/>
                </a:moveTo>
                <a:lnTo>
                  <a:pt x="48752" y="8209"/>
                </a:lnTo>
                <a:lnTo>
                  <a:pt x="11685" y="50825"/>
                </a:lnTo>
                <a:lnTo>
                  <a:pt x="1298" y="96227"/>
                </a:lnTo>
                <a:lnTo>
                  <a:pt x="0" y="123640"/>
                </a:lnTo>
                <a:lnTo>
                  <a:pt x="1298" y="151220"/>
                </a:lnTo>
                <a:lnTo>
                  <a:pt x="11685" y="196957"/>
                </a:lnTo>
                <a:lnTo>
                  <a:pt x="33046" y="229626"/>
                </a:lnTo>
                <a:lnTo>
                  <a:pt x="67893" y="246212"/>
                </a:lnTo>
                <a:lnTo>
                  <a:pt x="90468" y="248285"/>
                </a:lnTo>
                <a:lnTo>
                  <a:pt x="113022" y="246212"/>
                </a:lnTo>
                <a:lnTo>
                  <a:pt x="132100" y="239992"/>
                </a:lnTo>
                <a:lnTo>
                  <a:pt x="147702" y="229626"/>
                </a:lnTo>
                <a:lnTo>
                  <a:pt x="159827" y="215113"/>
                </a:lnTo>
                <a:lnTo>
                  <a:pt x="165111" y="204726"/>
                </a:lnTo>
                <a:lnTo>
                  <a:pt x="90468" y="204726"/>
                </a:lnTo>
                <a:lnTo>
                  <a:pt x="81651" y="204077"/>
                </a:lnTo>
                <a:lnTo>
                  <a:pt x="51181" y="174675"/>
                </a:lnTo>
                <a:lnTo>
                  <a:pt x="46427" y="135870"/>
                </a:lnTo>
                <a:lnTo>
                  <a:pt x="46239" y="123640"/>
                </a:lnTo>
                <a:lnTo>
                  <a:pt x="46427" y="111745"/>
                </a:lnTo>
                <a:lnTo>
                  <a:pt x="51307" y="73945"/>
                </a:lnTo>
                <a:lnTo>
                  <a:pt x="81651" y="44229"/>
                </a:lnTo>
                <a:lnTo>
                  <a:pt x="90468" y="43558"/>
                </a:lnTo>
                <a:lnTo>
                  <a:pt x="165332" y="43558"/>
                </a:lnTo>
                <a:lnTo>
                  <a:pt x="159827" y="32836"/>
                </a:lnTo>
                <a:lnTo>
                  <a:pt x="147702" y="18470"/>
                </a:lnTo>
                <a:lnTo>
                  <a:pt x="132100" y="8209"/>
                </a:lnTo>
                <a:lnTo>
                  <a:pt x="113022" y="2052"/>
                </a:lnTo>
                <a:lnTo>
                  <a:pt x="90468" y="0"/>
                </a:lnTo>
                <a:close/>
              </a:path>
              <a:path w="408305" h="249554">
                <a:moveTo>
                  <a:pt x="165332" y="43558"/>
                </a:moveTo>
                <a:lnTo>
                  <a:pt x="90468" y="43558"/>
                </a:lnTo>
                <a:lnTo>
                  <a:pt x="99263" y="44229"/>
                </a:lnTo>
                <a:lnTo>
                  <a:pt x="106886" y="46239"/>
                </a:lnTo>
                <a:lnTo>
                  <a:pt x="131346" y="82091"/>
                </a:lnTo>
                <a:lnTo>
                  <a:pt x="134697" y="123640"/>
                </a:lnTo>
                <a:lnTo>
                  <a:pt x="134508" y="135870"/>
                </a:lnTo>
                <a:lnTo>
                  <a:pt x="129755" y="174675"/>
                </a:lnTo>
                <a:lnTo>
                  <a:pt x="99284" y="204077"/>
                </a:lnTo>
                <a:lnTo>
                  <a:pt x="90468" y="204726"/>
                </a:lnTo>
                <a:lnTo>
                  <a:pt x="165111" y="204726"/>
                </a:lnTo>
                <a:lnTo>
                  <a:pt x="169062" y="196957"/>
                </a:lnTo>
                <a:lnTo>
                  <a:pt x="175659" y="175659"/>
                </a:lnTo>
                <a:lnTo>
                  <a:pt x="179617" y="151220"/>
                </a:lnTo>
                <a:lnTo>
                  <a:pt x="180936" y="123640"/>
                </a:lnTo>
                <a:lnTo>
                  <a:pt x="179617" y="96227"/>
                </a:lnTo>
                <a:lnTo>
                  <a:pt x="175659" y="71955"/>
                </a:lnTo>
                <a:lnTo>
                  <a:pt x="169062" y="50825"/>
                </a:lnTo>
                <a:lnTo>
                  <a:pt x="165332" y="43558"/>
                </a:lnTo>
                <a:close/>
              </a:path>
              <a:path w="408305" h="249554">
                <a:moveTo>
                  <a:pt x="378789" y="201376"/>
                </a:moveTo>
                <a:lnTo>
                  <a:pt x="331879" y="201376"/>
                </a:lnTo>
                <a:lnTo>
                  <a:pt x="331879" y="248955"/>
                </a:lnTo>
                <a:lnTo>
                  <a:pt x="378789" y="248955"/>
                </a:lnTo>
                <a:lnTo>
                  <a:pt x="378789" y="201376"/>
                </a:lnTo>
                <a:close/>
              </a:path>
              <a:path w="408305" h="249554">
                <a:moveTo>
                  <a:pt x="378789" y="7706"/>
                </a:moveTo>
                <a:lnTo>
                  <a:pt x="324173" y="7706"/>
                </a:lnTo>
                <a:lnTo>
                  <a:pt x="214606" y="164518"/>
                </a:lnTo>
                <a:lnTo>
                  <a:pt x="214606" y="201376"/>
                </a:lnTo>
                <a:lnTo>
                  <a:pt x="408275" y="201376"/>
                </a:lnTo>
                <a:lnTo>
                  <a:pt x="408275" y="160497"/>
                </a:lnTo>
                <a:lnTo>
                  <a:pt x="266206" y="160497"/>
                </a:lnTo>
                <a:lnTo>
                  <a:pt x="334895" y="57966"/>
                </a:lnTo>
                <a:lnTo>
                  <a:pt x="378789" y="57966"/>
                </a:lnTo>
                <a:lnTo>
                  <a:pt x="378789" y="7706"/>
                </a:lnTo>
                <a:close/>
              </a:path>
              <a:path w="408305" h="249554">
                <a:moveTo>
                  <a:pt x="378789" y="57966"/>
                </a:moveTo>
                <a:lnTo>
                  <a:pt x="334895" y="57966"/>
                </a:lnTo>
                <a:lnTo>
                  <a:pt x="334895" y="160497"/>
                </a:lnTo>
                <a:lnTo>
                  <a:pt x="378789" y="160497"/>
                </a:lnTo>
                <a:lnTo>
                  <a:pt x="378789" y="579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02218" y="10292210"/>
            <a:ext cx="6258691" cy="3417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2088" y="3768011"/>
            <a:ext cx="14686983" cy="13851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1237" y="6669032"/>
            <a:ext cx="14681396" cy="6620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31237" y="7788830"/>
            <a:ext cx="5457496" cy="42524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7608846" y="10180046"/>
            <a:ext cx="396875" cy="249554"/>
          </a:xfrm>
          <a:custGeom>
            <a:avLst/>
            <a:gdLst/>
            <a:ahLst/>
            <a:cxnLst/>
            <a:rect l="l" t="t" r="r" b="b"/>
            <a:pathLst>
              <a:path w="396875" h="249554">
                <a:moveTo>
                  <a:pt x="90468" y="0"/>
                </a:moveTo>
                <a:lnTo>
                  <a:pt x="48752" y="8209"/>
                </a:lnTo>
                <a:lnTo>
                  <a:pt x="11685" y="50825"/>
                </a:lnTo>
                <a:lnTo>
                  <a:pt x="1298" y="96227"/>
                </a:lnTo>
                <a:lnTo>
                  <a:pt x="0" y="123640"/>
                </a:lnTo>
                <a:lnTo>
                  <a:pt x="1298" y="151220"/>
                </a:lnTo>
                <a:lnTo>
                  <a:pt x="11685" y="196957"/>
                </a:lnTo>
                <a:lnTo>
                  <a:pt x="33046" y="229626"/>
                </a:lnTo>
                <a:lnTo>
                  <a:pt x="67893" y="246212"/>
                </a:lnTo>
                <a:lnTo>
                  <a:pt x="90468" y="248285"/>
                </a:lnTo>
                <a:lnTo>
                  <a:pt x="113022" y="246212"/>
                </a:lnTo>
                <a:lnTo>
                  <a:pt x="132100" y="239992"/>
                </a:lnTo>
                <a:lnTo>
                  <a:pt x="147702" y="229626"/>
                </a:lnTo>
                <a:lnTo>
                  <a:pt x="159827" y="215113"/>
                </a:lnTo>
                <a:lnTo>
                  <a:pt x="165111" y="204726"/>
                </a:lnTo>
                <a:lnTo>
                  <a:pt x="90468" y="204726"/>
                </a:lnTo>
                <a:lnTo>
                  <a:pt x="81651" y="204077"/>
                </a:lnTo>
                <a:lnTo>
                  <a:pt x="51181" y="174675"/>
                </a:lnTo>
                <a:lnTo>
                  <a:pt x="46427" y="135870"/>
                </a:lnTo>
                <a:lnTo>
                  <a:pt x="46239" y="123640"/>
                </a:lnTo>
                <a:lnTo>
                  <a:pt x="46427" y="111745"/>
                </a:lnTo>
                <a:lnTo>
                  <a:pt x="51307" y="73945"/>
                </a:lnTo>
                <a:lnTo>
                  <a:pt x="81651" y="44229"/>
                </a:lnTo>
                <a:lnTo>
                  <a:pt x="90468" y="43558"/>
                </a:lnTo>
                <a:lnTo>
                  <a:pt x="165332" y="43558"/>
                </a:lnTo>
                <a:lnTo>
                  <a:pt x="159827" y="32836"/>
                </a:lnTo>
                <a:lnTo>
                  <a:pt x="147702" y="18470"/>
                </a:lnTo>
                <a:lnTo>
                  <a:pt x="132100" y="8209"/>
                </a:lnTo>
                <a:lnTo>
                  <a:pt x="113022" y="2052"/>
                </a:lnTo>
                <a:lnTo>
                  <a:pt x="90468" y="0"/>
                </a:lnTo>
                <a:close/>
              </a:path>
              <a:path w="396875" h="249554">
                <a:moveTo>
                  <a:pt x="165332" y="43558"/>
                </a:moveTo>
                <a:lnTo>
                  <a:pt x="90468" y="43558"/>
                </a:lnTo>
                <a:lnTo>
                  <a:pt x="99263" y="44229"/>
                </a:lnTo>
                <a:lnTo>
                  <a:pt x="106886" y="46239"/>
                </a:lnTo>
                <a:lnTo>
                  <a:pt x="131346" y="82091"/>
                </a:lnTo>
                <a:lnTo>
                  <a:pt x="134697" y="123640"/>
                </a:lnTo>
                <a:lnTo>
                  <a:pt x="134508" y="135870"/>
                </a:lnTo>
                <a:lnTo>
                  <a:pt x="129755" y="174675"/>
                </a:lnTo>
                <a:lnTo>
                  <a:pt x="99284" y="204077"/>
                </a:lnTo>
                <a:lnTo>
                  <a:pt x="90468" y="204726"/>
                </a:lnTo>
                <a:lnTo>
                  <a:pt x="165111" y="204726"/>
                </a:lnTo>
                <a:lnTo>
                  <a:pt x="169062" y="196957"/>
                </a:lnTo>
                <a:lnTo>
                  <a:pt x="175659" y="175659"/>
                </a:lnTo>
                <a:lnTo>
                  <a:pt x="179617" y="151220"/>
                </a:lnTo>
                <a:lnTo>
                  <a:pt x="180936" y="123640"/>
                </a:lnTo>
                <a:lnTo>
                  <a:pt x="179617" y="96227"/>
                </a:lnTo>
                <a:lnTo>
                  <a:pt x="175659" y="71955"/>
                </a:lnTo>
                <a:lnTo>
                  <a:pt x="169062" y="50825"/>
                </a:lnTo>
                <a:lnTo>
                  <a:pt x="165332" y="43558"/>
                </a:lnTo>
                <a:close/>
              </a:path>
              <a:path w="396875" h="249554">
                <a:moveTo>
                  <a:pt x="270897" y="179931"/>
                </a:moveTo>
                <a:lnTo>
                  <a:pt x="225328" y="179931"/>
                </a:lnTo>
                <a:lnTo>
                  <a:pt x="228071" y="194611"/>
                </a:lnTo>
                <a:lnTo>
                  <a:pt x="251128" y="229856"/>
                </a:lnTo>
                <a:lnTo>
                  <a:pt x="293975" y="247762"/>
                </a:lnTo>
                <a:lnTo>
                  <a:pt x="312110" y="248955"/>
                </a:lnTo>
                <a:lnTo>
                  <a:pt x="331209" y="247489"/>
                </a:lnTo>
                <a:lnTo>
                  <a:pt x="374433" y="225500"/>
                </a:lnTo>
                <a:lnTo>
                  <a:pt x="385729" y="209417"/>
                </a:lnTo>
                <a:lnTo>
                  <a:pt x="311440" y="209417"/>
                </a:lnTo>
                <a:lnTo>
                  <a:pt x="303587" y="208915"/>
                </a:lnTo>
                <a:lnTo>
                  <a:pt x="272907" y="188866"/>
                </a:lnTo>
                <a:lnTo>
                  <a:pt x="270897" y="179931"/>
                </a:lnTo>
                <a:close/>
              </a:path>
              <a:path w="396875" h="249554">
                <a:moveTo>
                  <a:pt x="387319" y="121629"/>
                </a:moveTo>
                <a:lnTo>
                  <a:pt x="311105" y="121629"/>
                </a:lnTo>
                <a:lnTo>
                  <a:pt x="320382" y="122320"/>
                </a:lnTo>
                <a:lnTo>
                  <a:pt x="328445" y="124394"/>
                </a:lnTo>
                <a:lnTo>
                  <a:pt x="351313" y="164183"/>
                </a:lnTo>
                <a:lnTo>
                  <a:pt x="350685" y="173900"/>
                </a:lnTo>
                <a:lnTo>
                  <a:pt x="328780" y="206318"/>
                </a:lnTo>
                <a:lnTo>
                  <a:pt x="311440" y="209417"/>
                </a:lnTo>
                <a:lnTo>
                  <a:pt x="385729" y="209417"/>
                </a:lnTo>
                <a:lnTo>
                  <a:pt x="391019" y="198276"/>
                </a:lnTo>
                <a:lnTo>
                  <a:pt x="395165" y="181837"/>
                </a:lnTo>
                <a:lnTo>
                  <a:pt x="396548" y="163513"/>
                </a:lnTo>
                <a:lnTo>
                  <a:pt x="396066" y="153293"/>
                </a:lnTo>
                <a:lnTo>
                  <a:pt x="394621" y="143409"/>
                </a:lnTo>
                <a:lnTo>
                  <a:pt x="392213" y="133859"/>
                </a:lnTo>
                <a:lnTo>
                  <a:pt x="388841" y="124645"/>
                </a:lnTo>
                <a:lnTo>
                  <a:pt x="387319" y="121629"/>
                </a:lnTo>
                <a:close/>
              </a:path>
              <a:path w="396875" h="249554">
                <a:moveTo>
                  <a:pt x="380799" y="4020"/>
                </a:moveTo>
                <a:lnTo>
                  <a:pt x="229349" y="4020"/>
                </a:lnTo>
                <a:lnTo>
                  <a:pt x="229349" y="147430"/>
                </a:lnTo>
                <a:lnTo>
                  <a:pt x="274248" y="147430"/>
                </a:lnTo>
                <a:lnTo>
                  <a:pt x="276928" y="139611"/>
                </a:lnTo>
                <a:lnTo>
                  <a:pt x="281396" y="133357"/>
                </a:lnTo>
                <a:lnTo>
                  <a:pt x="293905" y="123975"/>
                </a:lnTo>
                <a:lnTo>
                  <a:pt x="301723" y="121629"/>
                </a:lnTo>
                <a:lnTo>
                  <a:pt x="387319" y="121629"/>
                </a:lnTo>
                <a:lnTo>
                  <a:pt x="384401" y="115849"/>
                </a:lnTo>
                <a:lnTo>
                  <a:pt x="378789" y="107892"/>
                </a:lnTo>
                <a:lnTo>
                  <a:pt x="373680" y="102530"/>
                </a:lnTo>
                <a:lnTo>
                  <a:pt x="272237" y="102530"/>
                </a:lnTo>
                <a:lnTo>
                  <a:pt x="272237" y="45234"/>
                </a:lnTo>
                <a:lnTo>
                  <a:pt x="380799" y="45234"/>
                </a:lnTo>
                <a:lnTo>
                  <a:pt x="380799" y="4020"/>
                </a:lnTo>
                <a:close/>
              </a:path>
              <a:path w="396875" h="249554">
                <a:moveTo>
                  <a:pt x="320152" y="82761"/>
                </a:moveTo>
                <a:lnTo>
                  <a:pt x="276928" y="96723"/>
                </a:lnTo>
                <a:lnTo>
                  <a:pt x="272237" y="102530"/>
                </a:lnTo>
                <a:lnTo>
                  <a:pt x="373680" y="102530"/>
                </a:lnTo>
                <a:lnTo>
                  <a:pt x="332947" y="83494"/>
                </a:lnTo>
                <a:lnTo>
                  <a:pt x="320152" y="82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02218" y="10292210"/>
            <a:ext cx="6258691" cy="3417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4909" y="1234936"/>
            <a:ext cx="8717360" cy="676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104543" y="2844311"/>
            <a:ext cx="1090295" cy="226060"/>
          </a:xfrm>
          <a:custGeom>
            <a:avLst/>
            <a:gdLst/>
            <a:ahLst/>
            <a:cxnLst/>
            <a:rect l="l" t="t" r="r" b="b"/>
            <a:pathLst>
              <a:path w="1090295" h="226060">
                <a:moveTo>
                  <a:pt x="112143" y="628"/>
                </a:moveTo>
                <a:lnTo>
                  <a:pt x="67203" y="8756"/>
                </a:lnTo>
                <a:lnTo>
                  <a:pt x="31334" y="32119"/>
                </a:lnTo>
                <a:lnTo>
                  <a:pt x="7951" y="68145"/>
                </a:lnTo>
                <a:lnTo>
                  <a:pt x="0" y="113085"/>
                </a:lnTo>
                <a:lnTo>
                  <a:pt x="883" y="128968"/>
                </a:lnTo>
                <a:lnTo>
                  <a:pt x="14135" y="171198"/>
                </a:lnTo>
                <a:lnTo>
                  <a:pt x="41994" y="203180"/>
                </a:lnTo>
                <a:lnTo>
                  <a:pt x="81515" y="221694"/>
                </a:lnTo>
                <a:lnTo>
                  <a:pt x="112457" y="225228"/>
                </a:lnTo>
                <a:lnTo>
                  <a:pt x="125925" y="224561"/>
                </a:lnTo>
                <a:lnTo>
                  <a:pt x="172592" y="208796"/>
                </a:lnTo>
                <a:lnTo>
                  <a:pt x="204893" y="177795"/>
                </a:lnTo>
                <a:lnTo>
                  <a:pt x="116540" y="177795"/>
                </a:lnTo>
                <a:lnTo>
                  <a:pt x="102856" y="176735"/>
                </a:lnTo>
                <a:lnTo>
                  <a:pt x="63846" y="151369"/>
                </a:lnTo>
                <a:lnTo>
                  <a:pt x="54658" y="113085"/>
                </a:lnTo>
                <a:lnTo>
                  <a:pt x="55639" y="99519"/>
                </a:lnTo>
                <a:lnTo>
                  <a:pt x="78865" y="59978"/>
                </a:lnTo>
                <a:lnTo>
                  <a:pt x="112143" y="50260"/>
                </a:lnTo>
                <a:lnTo>
                  <a:pt x="205658" y="50260"/>
                </a:lnTo>
                <a:lnTo>
                  <a:pt x="201433" y="42642"/>
                </a:lnTo>
                <a:lnTo>
                  <a:pt x="164445" y="11406"/>
                </a:lnTo>
                <a:lnTo>
                  <a:pt x="131147" y="1825"/>
                </a:lnTo>
                <a:lnTo>
                  <a:pt x="112143" y="628"/>
                </a:lnTo>
                <a:close/>
              </a:path>
              <a:path w="1090295" h="226060">
                <a:moveTo>
                  <a:pt x="218632" y="99263"/>
                </a:moveTo>
                <a:lnTo>
                  <a:pt x="101777" y="99263"/>
                </a:lnTo>
                <a:lnTo>
                  <a:pt x="101777" y="138843"/>
                </a:lnTo>
                <a:lnTo>
                  <a:pt x="169942" y="138843"/>
                </a:lnTo>
                <a:lnTo>
                  <a:pt x="166330" y="147718"/>
                </a:lnTo>
                <a:lnTo>
                  <a:pt x="134760" y="175282"/>
                </a:lnTo>
                <a:lnTo>
                  <a:pt x="116540" y="177795"/>
                </a:lnTo>
                <a:lnTo>
                  <a:pt x="204893" y="177795"/>
                </a:lnTo>
                <a:lnTo>
                  <a:pt x="210543" y="168607"/>
                </a:lnTo>
                <a:lnTo>
                  <a:pt x="215117" y="159085"/>
                </a:lnTo>
                <a:lnTo>
                  <a:pt x="218632" y="149210"/>
                </a:lnTo>
                <a:lnTo>
                  <a:pt x="218632" y="99263"/>
                </a:lnTo>
                <a:close/>
              </a:path>
              <a:path w="1090295" h="226060">
                <a:moveTo>
                  <a:pt x="205658" y="50260"/>
                </a:moveTo>
                <a:lnTo>
                  <a:pt x="112143" y="50260"/>
                </a:lnTo>
                <a:lnTo>
                  <a:pt x="119427" y="50633"/>
                </a:lnTo>
                <a:lnTo>
                  <a:pt x="126200" y="51752"/>
                </a:lnTo>
                <a:lnTo>
                  <a:pt x="155492" y="72877"/>
                </a:lnTo>
                <a:lnTo>
                  <a:pt x="214862" y="72877"/>
                </a:lnTo>
                <a:lnTo>
                  <a:pt x="209306" y="56837"/>
                </a:lnTo>
                <a:lnTo>
                  <a:pt x="205658" y="50260"/>
                </a:lnTo>
                <a:close/>
              </a:path>
              <a:path w="1090295" h="226060">
                <a:moveTo>
                  <a:pt x="338540" y="3141"/>
                </a:moveTo>
                <a:lnTo>
                  <a:pt x="248385" y="3141"/>
                </a:lnTo>
                <a:lnTo>
                  <a:pt x="248385" y="223658"/>
                </a:lnTo>
                <a:lnTo>
                  <a:pt x="302101" y="223658"/>
                </a:lnTo>
                <a:lnTo>
                  <a:pt x="302101" y="140414"/>
                </a:lnTo>
                <a:lnTo>
                  <a:pt x="372960" y="140414"/>
                </a:lnTo>
                <a:lnTo>
                  <a:pt x="370581" y="136330"/>
                </a:lnTo>
                <a:lnTo>
                  <a:pt x="381928" y="132090"/>
                </a:lnTo>
                <a:lnTo>
                  <a:pt x="391784" y="126593"/>
                </a:lnTo>
                <a:lnTo>
                  <a:pt x="400148" y="119839"/>
                </a:lnTo>
                <a:lnTo>
                  <a:pt x="407019" y="111829"/>
                </a:lnTo>
                <a:lnTo>
                  <a:pt x="412516" y="102896"/>
                </a:lnTo>
                <a:lnTo>
                  <a:pt x="412719" y="102405"/>
                </a:lnTo>
                <a:lnTo>
                  <a:pt x="302101" y="102405"/>
                </a:lnTo>
                <a:lnTo>
                  <a:pt x="302101" y="47747"/>
                </a:lnTo>
                <a:lnTo>
                  <a:pt x="415217" y="47747"/>
                </a:lnTo>
                <a:lnTo>
                  <a:pt x="414460" y="45469"/>
                </a:lnTo>
                <a:lnTo>
                  <a:pt x="382831" y="12250"/>
                </a:lnTo>
                <a:lnTo>
                  <a:pt x="351085" y="3710"/>
                </a:lnTo>
                <a:lnTo>
                  <a:pt x="338540" y="3141"/>
                </a:lnTo>
                <a:close/>
              </a:path>
              <a:path w="1090295" h="226060">
                <a:moveTo>
                  <a:pt x="372960" y="140414"/>
                </a:moveTo>
                <a:lnTo>
                  <a:pt x="314980" y="140414"/>
                </a:lnTo>
                <a:lnTo>
                  <a:pt x="360843" y="223658"/>
                </a:lnTo>
                <a:lnTo>
                  <a:pt x="421469" y="223658"/>
                </a:lnTo>
                <a:lnTo>
                  <a:pt x="372960" y="140414"/>
                </a:lnTo>
                <a:close/>
              </a:path>
              <a:path w="1090295" h="226060">
                <a:moveTo>
                  <a:pt x="415217" y="47747"/>
                </a:moveTo>
                <a:lnTo>
                  <a:pt x="345241" y="47747"/>
                </a:lnTo>
                <a:lnTo>
                  <a:pt x="352571" y="50155"/>
                </a:lnTo>
                <a:lnTo>
                  <a:pt x="357387" y="54972"/>
                </a:lnTo>
                <a:lnTo>
                  <a:pt x="362413" y="59788"/>
                </a:lnTo>
                <a:lnTo>
                  <a:pt x="364926" y="66385"/>
                </a:lnTo>
                <a:lnTo>
                  <a:pt x="364926" y="83557"/>
                </a:lnTo>
                <a:lnTo>
                  <a:pt x="362413" y="90363"/>
                </a:lnTo>
                <a:lnTo>
                  <a:pt x="357387" y="95180"/>
                </a:lnTo>
                <a:lnTo>
                  <a:pt x="352571" y="99996"/>
                </a:lnTo>
                <a:lnTo>
                  <a:pt x="345241" y="102405"/>
                </a:lnTo>
                <a:lnTo>
                  <a:pt x="412719" y="102405"/>
                </a:lnTo>
                <a:lnTo>
                  <a:pt x="416443" y="93374"/>
                </a:lnTo>
                <a:lnTo>
                  <a:pt x="418799" y="83263"/>
                </a:lnTo>
                <a:lnTo>
                  <a:pt x="419584" y="72563"/>
                </a:lnTo>
                <a:lnTo>
                  <a:pt x="419015" y="63060"/>
                </a:lnTo>
                <a:lnTo>
                  <a:pt x="417307" y="54029"/>
                </a:lnTo>
                <a:lnTo>
                  <a:pt x="415217" y="47747"/>
                </a:lnTo>
                <a:close/>
              </a:path>
              <a:path w="1090295" h="226060">
                <a:moveTo>
                  <a:pt x="557594" y="0"/>
                </a:moveTo>
                <a:lnTo>
                  <a:pt x="513773" y="8128"/>
                </a:lnTo>
                <a:lnTo>
                  <a:pt x="477256" y="31726"/>
                </a:lnTo>
                <a:lnTo>
                  <a:pt x="452676" y="67949"/>
                </a:lnTo>
                <a:lnTo>
                  <a:pt x="444194" y="112771"/>
                </a:lnTo>
                <a:lnTo>
                  <a:pt x="445136" y="128556"/>
                </a:lnTo>
                <a:lnTo>
                  <a:pt x="459272" y="171198"/>
                </a:lnTo>
                <a:lnTo>
                  <a:pt x="488191" y="203475"/>
                </a:lnTo>
                <a:lnTo>
                  <a:pt x="527752" y="222244"/>
                </a:lnTo>
                <a:lnTo>
                  <a:pt x="557594" y="225856"/>
                </a:lnTo>
                <a:lnTo>
                  <a:pt x="572809" y="224953"/>
                </a:lnTo>
                <a:lnTo>
                  <a:pt x="614451" y="211407"/>
                </a:lnTo>
                <a:lnTo>
                  <a:pt x="647081" y="183371"/>
                </a:lnTo>
                <a:lnTo>
                  <a:pt x="651475" y="176853"/>
                </a:lnTo>
                <a:lnTo>
                  <a:pt x="557594" y="176853"/>
                </a:lnTo>
                <a:lnTo>
                  <a:pt x="544911" y="175773"/>
                </a:lnTo>
                <a:lnTo>
                  <a:pt x="508001" y="150054"/>
                </a:lnTo>
                <a:lnTo>
                  <a:pt x="499166" y="112771"/>
                </a:lnTo>
                <a:lnTo>
                  <a:pt x="500148" y="98773"/>
                </a:lnTo>
                <a:lnTo>
                  <a:pt x="523550" y="58407"/>
                </a:lnTo>
                <a:lnTo>
                  <a:pt x="557594" y="48689"/>
                </a:lnTo>
                <a:lnTo>
                  <a:pt x="651321" y="48689"/>
                </a:lnTo>
                <a:lnTo>
                  <a:pt x="647198" y="42485"/>
                </a:lnTo>
                <a:lnTo>
                  <a:pt x="614451" y="14449"/>
                </a:lnTo>
                <a:lnTo>
                  <a:pt x="572809" y="903"/>
                </a:lnTo>
                <a:lnTo>
                  <a:pt x="557594" y="0"/>
                </a:lnTo>
                <a:close/>
              </a:path>
              <a:path w="1090295" h="226060">
                <a:moveTo>
                  <a:pt x="651321" y="48689"/>
                </a:moveTo>
                <a:lnTo>
                  <a:pt x="557594" y="48689"/>
                </a:lnTo>
                <a:lnTo>
                  <a:pt x="570120" y="49789"/>
                </a:lnTo>
                <a:lnTo>
                  <a:pt x="581310" y="53087"/>
                </a:lnTo>
                <a:lnTo>
                  <a:pt x="611702" y="86541"/>
                </a:lnTo>
                <a:lnTo>
                  <a:pt x="615707" y="112771"/>
                </a:lnTo>
                <a:lnTo>
                  <a:pt x="614706" y="126514"/>
                </a:lnTo>
                <a:lnTo>
                  <a:pt x="591166" y="166958"/>
                </a:lnTo>
                <a:lnTo>
                  <a:pt x="557594" y="176853"/>
                </a:lnTo>
                <a:lnTo>
                  <a:pt x="651475" y="176853"/>
                </a:lnTo>
                <a:lnTo>
                  <a:pt x="669423" y="128556"/>
                </a:lnTo>
                <a:lnTo>
                  <a:pt x="670365" y="112771"/>
                </a:lnTo>
                <a:lnTo>
                  <a:pt x="669423" y="97006"/>
                </a:lnTo>
                <a:lnTo>
                  <a:pt x="666596" y="82065"/>
                </a:lnTo>
                <a:lnTo>
                  <a:pt x="661884" y="67949"/>
                </a:lnTo>
                <a:lnTo>
                  <a:pt x="655287" y="54658"/>
                </a:lnTo>
                <a:lnTo>
                  <a:pt x="651321" y="48689"/>
                </a:lnTo>
                <a:close/>
              </a:path>
              <a:path w="1090295" h="226060">
                <a:moveTo>
                  <a:pt x="753022" y="3141"/>
                </a:moveTo>
                <a:lnTo>
                  <a:pt x="699307" y="3141"/>
                </a:lnTo>
                <a:lnTo>
                  <a:pt x="699323" y="135074"/>
                </a:lnTo>
                <a:lnTo>
                  <a:pt x="706021" y="174104"/>
                </a:lnTo>
                <a:lnTo>
                  <a:pt x="733919" y="209993"/>
                </a:lnTo>
                <a:lnTo>
                  <a:pt x="777701" y="225228"/>
                </a:lnTo>
                <a:lnTo>
                  <a:pt x="790403" y="225856"/>
                </a:lnTo>
                <a:lnTo>
                  <a:pt x="803125" y="225209"/>
                </a:lnTo>
                <a:lnTo>
                  <a:pt x="847653" y="209679"/>
                </a:lnTo>
                <a:lnTo>
                  <a:pt x="875774" y="176225"/>
                </a:lnTo>
                <a:lnTo>
                  <a:pt x="791346" y="176225"/>
                </a:lnTo>
                <a:lnTo>
                  <a:pt x="782491" y="175557"/>
                </a:lnTo>
                <a:lnTo>
                  <a:pt x="753631" y="144400"/>
                </a:lnTo>
                <a:lnTo>
                  <a:pt x="753022" y="135074"/>
                </a:lnTo>
                <a:lnTo>
                  <a:pt x="753022" y="3141"/>
                </a:lnTo>
                <a:close/>
              </a:path>
              <a:path w="1090295" h="226060">
                <a:moveTo>
                  <a:pt x="884013" y="3141"/>
                </a:moveTo>
                <a:lnTo>
                  <a:pt x="830297" y="3141"/>
                </a:lnTo>
                <a:lnTo>
                  <a:pt x="830297" y="135074"/>
                </a:lnTo>
                <a:lnTo>
                  <a:pt x="829669" y="144400"/>
                </a:lnTo>
                <a:lnTo>
                  <a:pt x="800220" y="175557"/>
                </a:lnTo>
                <a:lnTo>
                  <a:pt x="791346" y="176225"/>
                </a:lnTo>
                <a:lnTo>
                  <a:pt x="875774" y="176225"/>
                </a:lnTo>
                <a:lnTo>
                  <a:pt x="876945" y="173927"/>
                </a:lnTo>
                <a:lnTo>
                  <a:pt x="880872" y="162010"/>
                </a:lnTo>
                <a:lnTo>
                  <a:pt x="883228" y="148954"/>
                </a:lnTo>
                <a:lnTo>
                  <a:pt x="883996" y="135074"/>
                </a:lnTo>
                <a:lnTo>
                  <a:pt x="884013" y="3141"/>
                </a:lnTo>
                <a:close/>
              </a:path>
              <a:path w="1090295" h="226060">
                <a:moveTo>
                  <a:pt x="1008746" y="3141"/>
                </a:moveTo>
                <a:lnTo>
                  <a:pt x="921733" y="3141"/>
                </a:lnTo>
                <a:lnTo>
                  <a:pt x="921733" y="223658"/>
                </a:lnTo>
                <a:lnTo>
                  <a:pt x="975448" y="223658"/>
                </a:lnTo>
                <a:lnTo>
                  <a:pt x="975448" y="144498"/>
                </a:lnTo>
                <a:lnTo>
                  <a:pt x="1008746" y="144498"/>
                </a:lnTo>
                <a:lnTo>
                  <a:pt x="1053980" y="134760"/>
                </a:lnTo>
                <a:lnTo>
                  <a:pt x="1084530" y="101777"/>
                </a:lnTo>
                <a:lnTo>
                  <a:pt x="975448" y="101777"/>
                </a:lnTo>
                <a:lnTo>
                  <a:pt x="975448" y="46490"/>
                </a:lnTo>
                <a:lnTo>
                  <a:pt x="1084924" y="46490"/>
                </a:lnTo>
                <a:lnTo>
                  <a:pt x="1084666" y="45685"/>
                </a:lnTo>
                <a:lnTo>
                  <a:pt x="1053352" y="12250"/>
                </a:lnTo>
                <a:lnTo>
                  <a:pt x="1021429" y="3710"/>
                </a:lnTo>
                <a:lnTo>
                  <a:pt x="1008746" y="3141"/>
                </a:lnTo>
                <a:close/>
              </a:path>
              <a:path w="1090295" h="226060">
                <a:moveTo>
                  <a:pt x="1084924" y="46490"/>
                </a:moveTo>
                <a:lnTo>
                  <a:pt x="1014924" y="46490"/>
                </a:lnTo>
                <a:lnTo>
                  <a:pt x="1022567" y="48899"/>
                </a:lnTo>
                <a:lnTo>
                  <a:pt x="1032619" y="58532"/>
                </a:lnTo>
                <a:lnTo>
                  <a:pt x="1035132" y="65338"/>
                </a:lnTo>
                <a:lnTo>
                  <a:pt x="1035132" y="82929"/>
                </a:lnTo>
                <a:lnTo>
                  <a:pt x="1032619" y="89735"/>
                </a:lnTo>
                <a:lnTo>
                  <a:pt x="1022567" y="99368"/>
                </a:lnTo>
                <a:lnTo>
                  <a:pt x="1014924" y="101777"/>
                </a:lnTo>
                <a:lnTo>
                  <a:pt x="1084530" y="101777"/>
                </a:lnTo>
                <a:lnTo>
                  <a:pt x="1084843" y="101109"/>
                </a:lnTo>
                <a:lnTo>
                  <a:pt x="1087592" y="92510"/>
                </a:lnTo>
                <a:lnTo>
                  <a:pt x="1089241" y="83518"/>
                </a:lnTo>
                <a:lnTo>
                  <a:pt x="1089790" y="74133"/>
                </a:lnTo>
                <a:lnTo>
                  <a:pt x="1089221" y="64062"/>
                </a:lnTo>
                <a:lnTo>
                  <a:pt x="1087513" y="54579"/>
                </a:lnTo>
                <a:lnTo>
                  <a:pt x="1084924" y="4649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3128" y="3350473"/>
            <a:ext cx="15637209" cy="226359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113652" y="6194994"/>
            <a:ext cx="1963420" cy="226060"/>
          </a:xfrm>
          <a:custGeom>
            <a:avLst/>
            <a:gdLst/>
            <a:ahLst/>
            <a:cxnLst/>
            <a:rect l="l" t="t" r="r" b="b"/>
            <a:pathLst>
              <a:path w="1963420" h="226060">
                <a:moveTo>
                  <a:pt x="53715" y="3141"/>
                </a:moveTo>
                <a:lnTo>
                  <a:pt x="0" y="3141"/>
                </a:lnTo>
                <a:lnTo>
                  <a:pt x="0" y="223658"/>
                </a:lnTo>
                <a:lnTo>
                  <a:pt x="53715" y="223658"/>
                </a:lnTo>
                <a:lnTo>
                  <a:pt x="53715" y="3141"/>
                </a:lnTo>
                <a:close/>
              </a:path>
              <a:path w="1963420" h="226060">
                <a:moveTo>
                  <a:pt x="146358" y="3141"/>
                </a:moveTo>
                <a:lnTo>
                  <a:pt x="92642" y="3141"/>
                </a:lnTo>
                <a:lnTo>
                  <a:pt x="92642" y="223658"/>
                </a:lnTo>
                <a:lnTo>
                  <a:pt x="146358" y="223658"/>
                </a:lnTo>
                <a:lnTo>
                  <a:pt x="146358" y="87641"/>
                </a:lnTo>
                <a:lnTo>
                  <a:pt x="201914" y="87641"/>
                </a:lnTo>
                <a:lnTo>
                  <a:pt x="146358" y="3141"/>
                </a:lnTo>
                <a:close/>
              </a:path>
              <a:path w="1963420" h="226060">
                <a:moveTo>
                  <a:pt x="201914" y="87641"/>
                </a:moveTo>
                <a:lnTo>
                  <a:pt x="146358" y="87641"/>
                </a:lnTo>
                <a:lnTo>
                  <a:pt x="236198" y="223658"/>
                </a:lnTo>
                <a:lnTo>
                  <a:pt x="289914" y="223658"/>
                </a:lnTo>
                <a:lnTo>
                  <a:pt x="289914" y="139786"/>
                </a:lnTo>
                <a:lnTo>
                  <a:pt x="236198" y="139786"/>
                </a:lnTo>
                <a:lnTo>
                  <a:pt x="201914" y="87641"/>
                </a:lnTo>
                <a:close/>
              </a:path>
              <a:path w="1963420" h="226060">
                <a:moveTo>
                  <a:pt x="289914" y="3141"/>
                </a:moveTo>
                <a:lnTo>
                  <a:pt x="236198" y="3141"/>
                </a:lnTo>
                <a:lnTo>
                  <a:pt x="236198" y="139786"/>
                </a:lnTo>
                <a:lnTo>
                  <a:pt x="289914" y="139786"/>
                </a:lnTo>
                <a:lnTo>
                  <a:pt x="289914" y="3141"/>
                </a:lnTo>
                <a:close/>
              </a:path>
              <a:path w="1963420" h="226060">
                <a:moveTo>
                  <a:pt x="411466" y="3141"/>
                </a:moveTo>
                <a:lnTo>
                  <a:pt x="328851" y="3141"/>
                </a:lnTo>
                <a:lnTo>
                  <a:pt x="328851" y="223658"/>
                </a:lnTo>
                <a:lnTo>
                  <a:pt x="411466" y="223658"/>
                </a:lnTo>
                <a:lnTo>
                  <a:pt x="428213" y="222794"/>
                </a:lnTo>
                <a:lnTo>
                  <a:pt x="472092" y="209836"/>
                </a:lnTo>
                <a:lnTo>
                  <a:pt x="504781" y="182743"/>
                </a:lnTo>
                <a:lnTo>
                  <a:pt x="508465" y="177167"/>
                </a:lnTo>
                <a:lnTo>
                  <a:pt x="382566" y="177167"/>
                </a:lnTo>
                <a:lnTo>
                  <a:pt x="382566" y="49003"/>
                </a:lnTo>
                <a:lnTo>
                  <a:pt x="508061" y="49003"/>
                </a:lnTo>
                <a:lnTo>
                  <a:pt x="504801" y="44056"/>
                </a:lnTo>
                <a:lnTo>
                  <a:pt x="472407" y="16962"/>
                </a:lnTo>
                <a:lnTo>
                  <a:pt x="428350" y="4005"/>
                </a:lnTo>
                <a:lnTo>
                  <a:pt x="411466" y="3141"/>
                </a:lnTo>
                <a:close/>
              </a:path>
              <a:path w="1963420" h="226060">
                <a:moveTo>
                  <a:pt x="508061" y="49003"/>
                </a:moveTo>
                <a:lnTo>
                  <a:pt x="408011" y="49003"/>
                </a:lnTo>
                <a:lnTo>
                  <a:pt x="422402" y="50063"/>
                </a:lnTo>
                <a:lnTo>
                  <a:pt x="435104" y="53244"/>
                </a:lnTo>
                <a:lnTo>
                  <a:pt x="468166" y="86306"/>
                </a:lnTo>
                <a:lnTo>
                  <a:pt x="472407" y="113399"/>
                </a:lnTo>
                <a:lnTo>
                  <a:pt x="471346" y="127770"/>
                </a:lnTo>
                <a:lnTo>
                  <a:pt x="446118" y="167802"/>
                </a:lnTo>
                <a:lnTo>
                  <a:pt x="408011" y="177167"/>
                </a:lnTo>
                <a:lnTo>
                  <a:pt x="508465" y="177167"/>
                </a:lnTo>
                <a:lnTo>
                  <a:pt x="526162" y="129125"/>
                </a:lnTo>
                <a:lnTo>
                  <a:pt x="527065" y="113399"/>
                </a:lnTo>
                <a:lnTo>
                  <a:pt x="526162" y="97555"/>
                </a:lnTo>
                <a:lnTo>
                  <a:pt x="523452" y="82693"/>
                </a:lnTo>
                <a:lnTo>
                  <a:pt x="518937" y="68813"/>
                </a:lnTo>
                <a:lnTo>
                  <a:pt x="512615" y="55914"/>
                </a:lnTo>
                <a:lnTo>
                  <a:pt x="508061" y="49003"/>
                </a:lnTo>
                <a:close/>
              </a:path>
              <a:path w="1963420" h="226060">
                <a:moveTo>
                  <a:pt x="610799" y="3141"/>
                </a:moveTo>
                <a:lnTo>
                  <a:pt x="557083" y="3141"/>
                </a:lnTo>
                <a:lnTo>
                  <a:pt x="557083" y="223658"/>
                </a:lnTo>
                <a:lnTo>
                  <a:pt x="610799" y="223658"/>
                </a:lnTo>
                <a:lnTo>
                  <a:pt x="610799" y="3141"/>
                </a:lnTo>
                <a:close/>
              </a:path>
              <a:path w="1963420" h="226060">
                <a:moveTo>
                  <a:pt x="690248" y="3141"/>
                </a:moveTo>
                <a:lnTo>
                  <a:pt x="633077" y="3141"/>
                </a:lnTo>
                <a:lnTo>
                  <a:pt x="711295" y="223658"/>
                </a:lnTo>
                <a:lnTo>
                  <a:pt x="778518" y="223658"/>
                </a:lnTo>
                <a:lnTo>
                  <a:pt x="797682" y="169628"/>
                </a:lnTo>
                <a:lnTo>
                  <a:pt x="744906" y="169628"/>
                </a:lnTo>
                <a:lnTo>
                  <a:pt x="690248" y="3141"/>
                </a:lnTo>
                <a:close/>
              </a:path>
              <a:path w="1963420" h="226060">
                <a:moveTo>
                  <a:pt x="856735" y="3141"/>
                </a:moveTo>
                <a:lnTo>
                  <a:pt x="799879" y="3141"/>
                </a:lnTo>
                <a:lnTo>
                  <a:pt x="744906" y="169628"/>
                </a:lnTo>
                <a:lnTo>
                  <a:pt x="797682" y="169628"/>
                </a:lnTo>
                <a:lnTo>
                  <a:pt x="856735" y="3141"/>
                </a:lnTo>
                <a:close/>
              </a:path>
              <a:path w="1963420" h="226060">
                <a:moveTo>
                  <a:pt x="932901" y="3141"/>
                </a:moveTo>
                <a:lnTo>
                  <a:pt x="879186" y="3141"/>
                </a:lnTo>
                <a:lnTo>
                  <a:pt x="879186" y="223658"/>
                </a:lnTo>
                <a:lnTo>
                  <a:pt x="932901" y="223658"/>
                </a:lnTo>
                <a:lnTo>
                  <a:pt x="932901" y="3141"/>
                </a:lnTo>
                <a:close/>
              </a:path>
              <a:path w="1963420" h="226060">
                <a:moveTo>
                  <a:pt x="1054444" y="3141"/>
                </a:moveTo>
                <a:lnTo>
                  <a:pt x="971829" y="3141"/>
                </a:lnTo>
                <a:lnTo>
                  <a:pt x="971829" y="223658"/>
                </a:lnTo>
                <a:lnTo>
                  <a:pt x="1054444" y="223658"/>
                </a:lnTo>
                <a:lnTo>
                  <a:pt x="1071191" y="222794"/>
                </a:lnTo>
                <a:lnTo>
                  <a:pt x="1115070" y="209836"/>
                </a:lnTo>
                <a:lnTo>
                  <a:pt x="1147759" y="182743"/>
                </a:lnTo>
                <a:lnTo>
                  <a:pt x="1151442" y="177167"/>
                </a:lnTo>
                <a:lnTo>
                  <a:pt x="1025544" y="177167"/>
                </a:lnTo>
                <a:lnTo>
                  <a:pt x="1025544" y="49003"/>
                </a:lnTo>
                <a:lnTo>
                  <a:pt x="1151039" y="49003"/>
                </a:lnTo>
                <a:lnTo>
                  <a:pt x="1147779" y="44056"/>
                </a:lnTo>
                <a:lnTo>
                  <a:pt x="1115384" y="16962"/>
                </a:lnTo>
                <a:lnTo>
                  <a:pt x="1071328" y="4005"/>
                </a:lnTo>
                <a:lnTo>
                  <a:pt x="1054444" y="3141"/>
                </a:lnTo>
                <a:close/>
              </a:path>
              <a:path w="1963420" h="226060">
                <a:moveTo>
                  <a:pt x="1151039" y="49003"/>
                </a:moveTo>
                <a:lnTo>
                  <a:pt x="1050988" y="49003"/>
                </a:lnTo>
                <a:lnTo>
                  <a:pt x="1065379" y="50063"/>
                </a:lnTo>
                <a:lnTo>
                  <a:pt x="1078082" y="53244"/>
                </a:lnTo>
                <a:lnTo>
                  <a:pt x="1111144" y="86306"/>
                </a:lnTo>
                <a:lnTo>
                  <a:pt x="1115384" y="113399"/>
                </a:lnTo>
                <a:lnTo>
                  <a:pt x="1114324" y="127770"/>
                </a:lnTo>
                <a:lnTo>
                  <a:pt x="1089096" y="167802"/>
                </a:lnTo>
                <a:lnTo>
                  <a:pt x="1050988" y="177167"/>
                </a:lnTo>
                <a:lnTo>
                  <a:pt x="1151442" y="177167"/>
                </a:lnTo>
                <a:lnTo>
                  <a:pt x="1169139" y="129125"/>
                </a:lnTo>
                <a:lnTo>
                  <a:pt x="1170042" y="113399"/>
                </a:lnTo>
                <a:lnTo>
                  <a:pt x="1169139" y="97555"/>
                </a:lnTo>
                <a:lnTo>
                  <a:pt x="1166430" y="82693"/>
                </a:lnTo>
                <a:lnTo>
                  <a:pt x="1161914" y="68813"/>
                </a:lnTo>
                <a:lnTo>
                  <a:pt x="1155593" y="55914"/>
                </a:lnTo>
                <a:lnTo>
                  <a:pt x="1151039" y="49003"/>
                </a:lnTo>
                <a:close/>
              </a:path>
              <a:path w="1963420" h="226060">
                <a:moveTo>
                  <a:pt x="1252834" y="3141"/>
                </a:moveTo>
                <a:lnTo>
                  <a:pt x="1199119" y="3141"/>
                </a:lnTo>
                <a:lnTo>
                  <a:pt x="1199135" y="135074"/>
                </a:lnTo>
                <a:lnTo>
                  <a:pt x="1205833" y="174104"/>
                </a:lnTo>
                <a:lnTo>
                  <a:pt x="1233732" y="209993"/>
                </a:lnTo>
                <a:lnTo>
                  <a:pt x="1277513" y="225228"/>
                </a:lnTo>
                <a:lnTo>
                  <a:pt x="1290215" y="225856"/>
                </a:lnTo>
                <a:lnTo>
                  <a:pt x="1302938" y="225209"/>
                </a:lnTo>
                <a:lnTo>
                  <a:pt x="1347465" y="209679"/>
                </a:lnTo>
                <a:lnTo>
                  <a:pt x="1375586" y="176225"/>
                </a:lnTo>
                <a:lnTo>
                  <a:pt x="1291158" y="176225"/>
                </a:lnTo>
                <a:lnTo>
                  <a:pt x="1282303" y="175557"/>
                </a:lnTo>
                <a:lnTo>
                  <a:pt x="1253443" y="144400"/>
                </a:lnTo>
                <a:lnTo>
                  <a:pt x="1252834" y="135074"/>
                </a:lnTo>
                <a:lnTo>
                  <a:pt x="1252834" y="3141"/>
                </a:lnTo>
                <a:close/>
              </a:path>
              <a:path w="1963420" h="226060">
                <a:moveTo>
                  <a:pt x="1383825" y="3141"/>
                </a:moveTo>
                <a:lnTo>
                  <a:pt x="1330110" y="3141"/>
                </a:lnTo>
                <a:lnTo>
                  <a:pt x="1330110" y="135074"/>
                </a:lnTo>
                <a:lnTo>
                  <a:pt x="1329481" y="144400"/>
                </a:lnTo>
                <a:lnTo>
                  <a:pt x="1300032" y="175557"/>
                </a:lnTo>
                <a:lnTo>
                  <a:pt x="1291158" y="176225"/>
                </a:lnTo>
                <a:lnTo>
                  <a:pt x="1375586" y="176225"/>
                </a:lnTo>
                <a:lnTo>
                  <a:pt x="1376757" y="173927"/>
                </a:lnTo>
                <a:lnTo>
                  <a:pt x="1380684" y="162010"/>
                </a:lnTo>
                <a:lnTo>
                  <a:pt x="1383040" y="148954"/>
                </a:lnTo>
                <a:lnTo>
                  <a:pt x="1383808" y="135074"/>
                </a:lnTo>
                <a:lnTo>
                  <a:pt x="1383825" y="3141"/>
                </a:lnTo>
                <a:close/>
              </a:path>
              <a:path w="1963420" h="226060">
                <a:moveTo>
                  <a:pt x="1549080" y="3141"/>
                </a:moveTo>
                <a:lnTo>
                  <a:pt x="1486883" y="3141"/>
                </a:lnTo>
                <a:lnTo>
                  <a:pt x="1407095" y="223658"/>
                </a:lnTo>
                <a:lnTo>
                  <a:pt x="1463324" y="223658"/>
                </a:lnTo>
                <a:lnTo>
                  <a:pt x="1476517" y="184706"/>
                </a:lnTo>
                <a:lnTo>
                  <a:pt x="1614775" y="184706"/>
                </a:lnTo>
                <a:lnTo>
                  <a:pt x="1599772" y="143241"/>
                </a:lnTo>
                <a:lnTo>
                  <a:pt x="1490653" y="143241"/>
                </a:lnTo>
                <a:lnTo>
                  <a:pt x="1517668" y="62511"/>
                </a:lnTo>
                <a:lnTo>
                  <a:pt x="1570562" y="62511"/>
                </a:lnTo>
                <a:lnTo>
                  <a:pt x="1549080" y="3141"/>
                </a:lnTo>
                <a:close/>
              </a:path>
              <a:path w="1963420" h="226060">
                <a:moveTo>
                  <a:pt x="1614775" y="184706"/>
                </a:moveTo>
                <a:lnTo>
                  <a:pt x="1558818" y="184706"/>
                </a:lnTo>
                <a:lnTo>
                  <a:pt x="1572011" y="223658"/>
                </a:lnTo>
                <a:lnTo>
                  <a:pt x="1628868" y="223658"/>
                </a:lnTo>
                <a:lnTo>
                  <a:pt x="1614775" y="184706"/>
                </a:lnTo>
                <a:close/>
              </a:path>
              <a:path w="1963420" h="226060">
                <a:moveTo>
                  <a:pt x="1570562" y="62511"/>
                </a:moveTo>
                <a:lnTo>
                  <a:pt x="1517668" y="62511"/>
                </a:lnTo>
                <a:lnTo>
                  <a:pt x="1544997" y="143241"/>
                </a:lnTo>
                <a:lnTo>
                  <a:pt x="1599772" y="143241"/>
                </a:lnTo>
                <a:lnTo>
                  <a:pt x="1570562" y="62511"/>
                </a:lnTo>
                <a:close/>
              </a:path>
              <a:path w="1963420" h="226060">
                <a:moveTo>
                  <a:pt x="1706868" y="3141"/>
                </a:moveTo>
                <a:lnTo>
                  <a:pt x="1653152" y="3141"/>
                </a:lnTo>
                <a:lnTo>
                  <a:pt x="1653152" y="223658"/>
                </a:lnTo>
                <a:lnTo>
                  <a:pt x="1777232" y="223658"/>
                </a:lnTo>
                <a:lnTo>
                  <a:pt x="1777232" y="182193"/>
                </a:lnTo>
                <a:lnTo>
                  <a:pt x="1706868" y="182193"/>
                </a:lnTo>
                <a:lnTo>
                  <a:pt x="1706868" y="3141"/>
                </a:lnTo>
                <a:close/>
              </a:path>
              <a:path w="1963420" h="226060">
                <a:moveTo>
                  <a:pt x="1853741" y="157691"/>
                </a:moveTo>
                <a:lnTo>
                  <a:pt x="1796570" y="157691"/>
                </a:lnTo>
                <a:lnTo>
                  <a:pt x="1797552" y="168136"/>
                </a:lnTo>
                <a:lnTo>
                  <a:pt x="1822015" y="208265"/>
                </a:lnTo>
                <a:lnTo>
                  <a:pt x="1859710" y="223893"/>
                </a:lnTo>
                <a:lnTo>
                  <a:pt x="1882641" y="225856"/>
                </a:lnTo>
                <a:lnTo>
                  <a:pt x="1894637" y="225287"/>
                </a:lnTo>
                <a:lnTo>
                  <a:pt x="1934236" y="211799"/>
                </a:lnTo>
                <a:lnTo>
                  <a:pt x="1958131" y="182821"/>
                </a:lnTo>
                <a:lnTo>
                  <a:pt x="1873322" y="182821"/>
                </a:lnTo>
                <a:lnTo>
                  <a:pt x="1867039" y="180727"/>
                </a:lnTo>
                <a:lnTo>
                  <a:pt x="1862223" y="176539"/>
                </a:lnTo>
                <a:lnTo>
                  <a:pt x="1857406" y="172141"/>
                </a:lnTo>
                <a:lnTo>
                  <a:pt x="1854579" y="165858"/>
                </a:lnTo>
                <a:lnTo>
                  <a:pt x="1853741" y="157691"/>
                </a:lnTo>
                <a:close/>
              </a:path>
              <a:path w="1963420" h="226060">
                <a:moveTo>
                  <a:pt x="1877615" y="0"/>
                </a:moveTo>
                <a:lnTo>
                  <a:pt x="1831497" y="9894"/>
                </a:lnTo>
                <a:lnTo>
                  <a:pt x="1802774" y="38244"/>
                </a:lnTo>
                <a:lnTo>
                  <a:pt x="1797199" y="65652"/>
                </a:lnTo>
                <a:lnTo>
                  <a:pt x="1797807" y="75527"/>
                </a:lnTo>
                <a:lnTo>
                  <a:pt x="1817617" y="110572"/>
                </a:lnTo>
                <a:lnTo>
                  <a:pt x="1854860" y="128634"/>
                </a:lnTo>
                <a:lnTo>
                  <a:pt x="1874893" y="134865"/>
                </a:lnTo>
                <a:lnTo>
                  <a:pt x="1882432" y="137482"/>
                </a:lnTo>
                <a:lnTo>
                  <a:pt x="1887667" y="139786"/>
                </a:lnTo>
                <a:lnTo>
                  <a:pt x="1893112" y="142089"/>
                </a:lnTo>
                <a:lnTo>
                  <a:pt x="1897614" y="145021"/>
                </a:lnTo>
                <a:lnTo>
                  <a:pt x="1901174" y="148581"/>
                </a:lnTo>
                <a:lnTo>
                  <a:pt x="1904944" y="152141"/>
                </a:lnTo>
                <a:lnTo>
                  <a:pt x="1906829" y="156644"/>
                </a:lnTo>
                <a:lnTo>
                  <a:pt x="1906829" y="168581"/>
                </a:lnTo>
                <a:lnTo>
                  <a:pt x="1904525" y="173711"/>
                </a:lnTo>
                <a:lnTo>
                  <a:pt x="1899918" y="177481"/>
                </a:lnTo>
                <a:lnTo>
                  <a:pt x="1895311" y="181041"/>
                </a:lnTo>
                <a:lnTo>
                  <a:pt x="1889028" y="182821"/>
                </a:lnTo>
                <a:lnTo>
                  <a:pt x="1958131" y="182821"/>
                </a:lnTo>
                <a:lnTo>
                  <a:pt x="1960623" y="175989"/>
                </a:lnTo>
                <a:lnTo>
                  <a:pt x="1962449" y="167213"/>
                </a:lnTo>
                <a:lnTo>
                  <a:pt x="1963057" y="158005"/>
                </a:lnTo>
                <a:lnTo>
                  <a:pt x="1962449" y="148562"/>
                </a:lnTo>
                <a:lnTo>
                  <a:pt x="1942639" y="114577"/>
                </a:lnTo>
                <a:lnTo>
                  <a:pt x="1905690" y="96240"/>
                </a:lnTo>
                <a:lnTo>
                  <a:pt x="1885547" y="89270"/>
                </a:lnTo>
                <a:lnTo>
                  <a:pt x="1876987" y="85992"/>
                </a:lnTo>
                <a:lnTo>
                  <a:pt x="1869840" y="82831"/>
                </a:lnTo>
                <a:lnTo>
                  <a:pt x="1864108" y="79788"/>
                </a:lnTo>
                <a:lnTo>
                  <a:pt x="1857406" y="75809"/>
                </a:lnTo>
                <a:lnTo>
                  <a:pt x="1854055" y="70259"/>
                </a:lnTo>
                <a:lnTo>
                  <a:pt x="1854055" y="56647"/>
                </a:lnTo>
                <a:lnTo>
                  <a:pt x="1856045" y="51726"/>
                </a:lnTo>
                <a:lnTo>
                  <a:pt x="1860024" y="48375"/>
                </a:lnTo>
                <a:lnTo>
                  <a:pt x="1864003" y="44815"/>
                </a:lnTo>
                <a:lnTo>
                  <a:pt x="1869238" y="43035"/>
                </a:lnTo>
                <a:lnTo>
                  <a:pt x="1955176" y="43035"/>
                </a:lnTo>
                <a:lnTo>
                  <a:pt x="1953477" y="38323"/>
                </a:lnTo>
                <a:lnTo>
                  <a:pt x="1924322" y="9894"/>
                </a:lnTo>
                <a:lnTo>
                  <a:pt x="1894951" y="1099"/>
                </a:lnTo>
                <a:lnTo>
                  <a:pt x="1877615" y="0"/>
                </a:lnTo>
                <a:close/>
              </a:path>
              <a:path w="1963420" h="226060">
                <a:moveTo>
                  <a:pt x="1955176" y="43035"/>
                </a:moveTo>
                <a:lnTo>
                  <a:pt x="1883269" y="43035"/>
                </a:lnTo>
                <a:lnTo>
                  <a:pt x="1889447" y="45129"/>
                </a:lnTo>
                <a:lnTo>
                  <a:pt x="1894264" y="49317"/>
                </a:lnTo>
                <a:lnTo>
                  <a:pt x="1899080" y="53296"/>
                </a:lnTo>
                <a:lnTo>
                  <a:pt x="1901698" y="58846"/>
                </a:lnTo>
                <a:lnTo>
                  <a:pt x="1902117" y="65966"/>
                </a:lnTo>
                <a:lnTo>
                  <a:pt x="1960230" y="65966"/>
                </a:lnTo>
                <a:lnTo>
                  <a:pt x="1958212" y="51726"/>
                </a:lnTo>
                <a:lnTo>
                  <a:pt x="1958085" y="51104"/>
                </a:lnTo>
                <a:lnTo>
                  <a:pt x="1955176" y="4303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9202" y="6752046"/>
            <a:ext cx="5909828" cy="32386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113652" y="7660918"/>
            <a:ext cx="831215" cy="226060"/>
          </a:xfrm>
          <a:custGeom>
            <a:avLst/>
            <a:gdLst/>
            <a:ahLst/>
            <a:cxnLst/>
            <a:rect l="l" t="t" r="r" b="b"/>
            <a:pathLst>
              <a:path w="831214" h="226059">
                <a:moveTo>
                  <a:pt x="99263" y="3141"/>
                </a:moveTo>
                <a:lnTo>
                  <a:pt x="0" y="3141"/>
                </a:lnTo>
                <a:lnTo>
                  <a:pt x="0" y="223658"/>
                </a:lnTo>
                <a:lnTo>
                  <a:pt x="102719" y="223658"/>
                </a:lnTo>
                <a:lnTo>
                  <a:pt x="119034" y="222656"/>
                </a:lnTo>
                <a:lnTo>
                  <a:pt x="156435" y="207637"/>
                </a:lnTo>
                <a:lnTo>
                  <a:pt x="173590" y="180308"/>
                </a:lnTo>
                <a:lnTo>
                  <a:pt x="53715" y="180308"/>
                </a:lnTo>
                <a:lnTo>
                  <a:pt x="53715" y="131619"/>
                </a:lnTo>
                <a:lnTo>
                  <a:pt x="165539" y="131619"/>
                </a:lnTo>
                <a:lnTo>
                  <a:pt x="164288" y="129734"/>
                </a:lnTo>
                <a:lnTo>
                  <a:pt x="158005" y="122882"/>
                </a:lnTo>
                <a:lnTo>
                  <a:pt x="150780" y="117404"/>
                </a:lnTo>
                <a:lnTo>
                  <a:pt x="142613" y="113301"/>
                </a:lnTo>
                <a:lnTo>
                  <a:pt x="133503" y="110572"/>
                </a:lnTo>
                <a:lnTo>
                  <a:pt x="141553" y="107568"/>
                </a:lnTo>
                <a:lnTo>
                  <a:pt x="148738" y="103583"/>
                </a:lnTo>
                <a:lnTo>
                  <a:pt x="155060" y="98616"/>
                </a:lnTo>
                <a:lnTo>
                  <a:pt x="160518" y="92667"/>
                </a:lnTo>
                <a:lnTo>
                  <a:pt x="160726" y="92353"/>
                </a:lnTo>
                <a:lnTo>
                  <a:pt x="53715" y="92353"/>
                </a:lnTo>
                <a:lnTo>
                  <a:pt x="53715" y="46176"/>
                </a:lnTo>
                <a:lnTo>
                  <a:pt x="169161" y="46176"/>
                </a:lnTo>
                <a:lnTo>
                  <a:pt x="166094" y="36674"/>
                </a:lnTo>
                <a:lnTo>
                  <a:pt x="129184" y="6989"/>
                </a:lnTo>
                <a:lnTo>
                  <a:pt x="115147" y="4103"/>
                </a:lnTo>
                <a:lnTo>
                  <a:pt x="99263" y="3141"/>
                </a:lnTo>
                <a:close/>
              </a:path>
              <a:path w="831214" h="226059">
                <a:moveTo>
                  <a:pt x="165539" y="131619"/>
                </a:moveTo>
                <a:lnTo>
                  <a:pt x="101672" y="131619"/>
                </a:lnTo>
                <a:lnTo>
                  <a:pt x="108687" y="133817"/>
                </a:lnTo>
                <a:lnTo>
                  <a:pt x="113713" y="138215"/>
                </a:lnTo>
                <a:lnTo>
                  <a:pt x="118949" y="142613"/>
                </a:lnTo>
                <a:lnTo>
                  <a:pt x="121566" y="148686"/>
                </a:lnTo>
                <a:lnTo>
                  <a:pt x="121566" y="164183"/>
                </a:lnTo>
                <a:lnTo>
                  <a:pt x="119053" y="170151"/>
                </a:lnTo>
                <a:lnTo>
                  <a:pt x="109211" y="178319"/>
                </a:lnTo>
                <a:lnTo>
                  <a:pt x="102300" y="180308"/>
                </a:lnTo>
                <a:lnTo>
                  <a:pt x="173590" y="180308"/>
                </a:lnTo>
                <a:lnTo>
                  <a:pt x="174693" y="176774"/>
                </a:lnTo>
                <a:lnTo>
                  <a:pt x="175910" y="163659"/>
                </a:lnTo>
                <a:lnTo>
                  <a:pt x="175184" y="154353"/>
                </a:lnTo>
                <a:lnTo>
                  <a:pt x="173005" y="145597"/>
                </a:lnTo>
                <a:lnTo>
                  <a:pt x="169373" y="137391"/>
                </a:lnTo>
                <a:lnTo>
                  <a:pt x="165539" y="131619"/>
                </a:lnTo>
                <a:close/>
              </a:path>
              <a:path w="831214" h="226059">
                <a:moveTo>
                  <a:pt x="169161" y="46176"/>
                </a:moveTo>
                <a:lnTo>
                  <a:pt x="97693" y="46176"/>
                </a:lnTo>
                <a:lnTo>
                  <a:pt x="104394" y="48166"/>
                </a:lnTo>
                <a:lnTo>
                  <a:pt x="109001" y="52145"/>
                </a:lnTo>
                <a:lnTo>
                  <a:pt x="113818" y="56123"/>
                </a:lnTo>
                <a:lnTo>
                  <a:pt x="116226" y="61882"/>
                </a:lnTo>
                <a:lnTo>
                  <a:pt x="116226" y="76961"/>
                </a:lnTo>
                <a:lnTo>
                  <a:pt x="113818" y="82720"/>
                </a:lnTo>
                <a:lnTo>
                  <a:pt x="104394" y="90468"/>
                </a:lnTo>
                <a:lnTo>
                  <a:pt x="97693" y="92353"/>
                </a:lnTo>
                <a:lnTo>
                  <a:pt x="160726" y="92353"/>
                </a:lnTo>
                <a:lnTo>
                  <a:pt x="165053" y="85815"/>
                </a:lnTo>
                <a:lnTo>
                  <a:pt x="168293" y="78138"/>
                </a:lnTo>
                <a:lnTo>
                  <a:pt x="170236" y="69637"/>
                </a:lnTo>
                <a:lnTo>
                  <a:pt x="170884" y="60312"/>
                </a:lnTo>
                <a:lnTo>
                  <a:pt x="169687" y="47806"/>
                </a:lnTo>
                <a:lnTo>
                  <a:pt x="169161" y="46176"/>
                </a:lnTo>
                <a:close/>
              </a:path>
              <a:path w="831214" h="226059">
                <a:moveTo>
                  <a:pt x="311355" y="0"/>
                </a:moveTo>
                <a:lnTo>
                  <a:pt x="267535" y="8128"/>
                </a:lnTo>
                <a:lnTo>
                  <a:pt x="231017" y="31726"/>
                </a:lnTo>
                <a:lnTo>
                  <a:pt x="206437" y="67949"/>
                </a:lnTo>
                <a:lnTo>
                  <a:pt x="197956" y="112771"/>
                </a:lnTo>
                <a:lnTo>
                  <a:pt x="198898" y="128556"/>
                </a:lnTo>
                <a:lnTo>
                  <a:pt x="213034" y="171198"/>
                </a:lnTo>
                <a:lnTo>
                  <a:pt x="241953" y="203475"/>
                </a:lnTo>
                <a:lnTo>
                  <a:pt x="281513" y="222244"/>
                </a:lnTo>
                <a:lnTo>
                  <a:pt x="311355" y="225856"/>
                </a:lnTo>
                <a:lnTo>
                  <a:pt x="326571" y="224953"/>
                </a:lnTo>
                <a:lnTo>
                  <a:pt x="368212" y="211407"/>
                </a:lnTo>
                <a:lnTo>
                  <a:pt x="400842" y="183371"/>
                </a:lnTo>
                <a:lnTo>
                  <a:pt x="405237" y="176853"/>
                </a:lnTo>
                <a:lnTo>
                  <a:pt x="311355" y="176853"/>
                </a:lnTo>
                <a:lnTo>
                  <a:pt x="298673" y="175773"/>
                </a:lnTo>
                <a:lnTo>
                  <a:pt x="261763" y="150054"/>
                </a:lnTo>
                <a:lnTo>
                  <a:pt x="252928" y="112771"/>
                </a:lnTo>
                <a:lnTo>
                  <a:pt x="253909" y="98773"/>
                </a:lnTo>
                <a:lnTo>
                  <a:pt x="277312" y="58407"/>
                </a:lnTo>
                <a:lnTo>
                  <a:pt x="311355" y="48689"/>
                </a:lnTo>
                <a:lnTo>
                  <a:pt x="405083" y="48689"/>
                </a:lnTo>
                <a:lnTo>
                  <a:pt x="400960" y="42485"/>
                </a:lnTo>
                <a:lnTo>
                  <a:pt x="368212" y="14449"/>
                </a:lnTo>
                <a:lnTo>
                  <a:pt x="326571" y="903"/>
                </a:lnTo>
                <a:lnTo>
                  <a:pt x="311355" y="0"/>
                </a:lnTo>
                <a:close/>
              </a:path>
              <a:path w="831214" h="226059">
                <a:moveTo>
                  <a:pt x="405083" y="48689"/>
                </a:moveTo>
                <a:lnTo>
                  <a:pt x="311355" y="48689"/>
                </a:lnTo>
                <a:lnTo>
                  <a:pt x="323881" y="49789"/>
                </a:lnTo>
                <a:lnTo>
                  <a:pt x="335072" y="53087"/>
                </a:lnTo>
                <a:lnTo>
                  <a:pt x="365464" y="86541"/>
                </a:lnTo>
                <a:lnTo>
                  <a:pt x="369469" y="112771"/>
                </a:lnTo>
                <a:lnTo>
                  <a:pt x="368468" y="126514"/>
                </a:lnTo>
                <a:lnTo>
                  <a:pt x="344928" y="166958"/>
                </a:lnTo>
                <a:lnTo>
                  <a:pt x="311355" y="176853"/>
                </a:lnTo>
                <a:lnTo>
                  <a:pt x="405237" y="176853"/>
                </a:lnTo>
                <a:lnTo>
                  <a:pt x="423184" y="128556"/>
                </a:lnTo>
                <a:lnTo>
                  <a:pt x="424127" y="112771"/>
                </a:lnTo>
                <a:lnTo>
                  <a:pt x="423184" y="97006"/>
                </a:lnTo>
                <a:lnTo>
                  <a:pt x="420357" y="82065"/>
                </a:lnTo>
                <a:lnTo>
                  <a:pt x="415645" y="67949"/>
                </a:lnTo>
                <a:lnTo>
                  <a:pt x="409049" y="54658"/>
                </a:lnTo>
                <a:lnTo>
                  <a:pt x="405083" y="48689"/>
                </a:lnTo>
                <a:close/>
              </a:path>
              <a:path w="831214" h="226059">
                <a:moveTo>
                  <a:pt x="554217" y="46176"/>
                </a:moveTo>
                <a:lnTo>
                  <a:pt x="500501" y="46176"/>
                </a:lnTo>
                <a:lnTo>
                  <a:pt x="500501" y="223658"/>
                </a:lnTo>
                <a:lnTo>
                  <a:pt x="554217" y="223658"/>
                </a:lnTo>
                <a:lnTo>
                  <a:pt x="554217" y="46176"/>
                </a:lnTo>
                <a:close/>
              </a:path>
              <a:path w="831214" h="226059">
                <a:moveTo>
                  <a:pt x="612644" y="3141"/>
                </a:moveTo>
                <a:lnTo>
                  <a:pt x="442074" y="3141"/>
                </a:lnTo>
                <a:lnTo>
                  <a:pt x="442074" y="46176"/>
                </a:lnTo>
                <a:lnTo>
                  <a:pt x="612644" y="46176"/>
                </a:lnTo>
                <a:lnTo>
                  <a:pt x="612644" y="3141"/>
                </a:lnTo>
                <a:close/>
              </a:path>
              <a:path w="831214" h="226059">
                <a:moveTo>
                  <a:pt x="693319" y="3141"/>
                </a:moveTo>
                <a:lnTo>
                  <a:pt x="639603" y="3141"/>
                </a:lnTo>
                <a:lnTo>
                  <a:pt x="639603" y="223658"/>
                </a:lnTo>
                <a:lnTo>
                  <a:pt x="693319" y="223658"/>
                </a:lnTo>
                <a:lnTo>
                  <a:pt x="693319" y="132875"/>
                </a:lnTo>
                <a:lnTo>
                  <a:pt x="830592" y="132875"/>
                </a:lnTo>
                <a:lnTo>
                  <a:pt x="830592" y="89526"/>
                </a:lnTo>
                <a:lnTo>
                  <a:pt x="693319" y="89526"/>
                </a:lnTo>
                <a:lnTo>
                  <a:pt x="693319" y="3141"/>
                </a:lnTo>
                <a:close/>
              </a:path>
              <a:path w="831214" h="226059">
                <a:moveTo>
                  <a:pt x="830592" y="132875"/>
                </a:moveTo>
                <a:lnTo>
                  <a:pt x="776876" y="132875"/>
                </a:lnTo>
                <a:lnTo>
                  <a:pt x="776876" y="223658"/>
                </a:lnTo>
                <a:lnTo>
                  <a:pt x="830592" y="223658"/>
                </a:lnTo>
                <a:lnTo>
                  <a:pt x="830592" y="132875"/>
                </a:lnTo>
                <a:close/>
              </a:path>
              <a:path w="831214" h="226059">
                <a:moveTo>
                  <a:pt x="830592" y="3141"/>
                </a:moveTo>
                <a:lnTo>
                  <a:pt x="776876" y="3141"/>
                </a:lnTo>
                <a:lnTo>
                  <a:pt x="776876" y="89526"/>
                </a:lnTo>
                <a:lnTo>
                  <a:pt x="830592" y="89526"/>
                </a:lnTo>
                <a:lnTo>
                  <a:pt x="830592" y="3141"/>
                </a:lnTo>
                <a:close/>
              </a:path>
            </a:pathLst>
          </a:custGeom>
          <a:solidFill>
            <a:srgbClr val="50B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06428" y="8217969"/>
            <a:ext cx="13376676" cy="324806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4732536" y="0"/>
            <a:ext cx="5372100" cy="6394450"/>
            <a:chOff x="14732536" y="0"/>
            <a:chExt cx="5372100" cy="639445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32536" y="0"/>
              <a:ext cx="5371564" cy="240501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414791" y="0"/>
              <a:ext cx="4642485" cy="2148205"/>
            </a:xfrm>
            <a:custGeom>
              <a:avLst/>
              <a:gdLst/>
              <a:ahLst/>
              <a:cxnLst/>
              <a:rect l="l" t="t" r="r" b="b"/>
              <a:pathLst>
                <a:path w="4642484" h="2148205">
                  <a:moveTo>
                    <a:pt x="4124203" y="0"/>
                  </a:moveTo>
                  <a:lnTo>
                    <a:pt x="2358262" y="1765940"/>
                  </a:lnTo>
                  <a:lnTo>
                    <a:pt x="2617404" y="2025081"/>
                  </a:lnTo>
                  <a:lnTo>
                    <a:pt x="4642486" y="0"/>
                  </a:lnTo>
                  <a:lnTo>
                    <a:pt x="4124203" y="0"/>
                  </a:lnTo>
                  <a:close/>
                </a:path>
                <a:path w="4642484" h="2148205">
                  <a:moveTo>
                    <a:pt x="0" y="0"/>
                  </a:moveTo>
                  <a:lnTo>
                    <a:pt x="2025081" y="2025081"/>
                  </a:lnTo>
                  <a:lnTo>
                    <a:pt x="2061613" y="2057628"/>
                  </a:lnTo>
                  <a:lnTo>
                    <a:pt x="2100811" y="2085167"/>
                  </a:lnTo>
                  <a:lnTo>
                    <a:pt x="2142230" y="2107699"/>
                  </a:lnTo>
                  <a:lnTo>
                    <a:pt x="2185428" y="2125224"/>
                  </a:lnTo>
                  <a:lnTo>
                    <a:pt x="2229959" y="2137741"/>
                  </a:lnTo>
                  <a:lnTo>
                    <a:pt x="2275379" y="2145252"/>
                  </a:lnTo>
                  <a:lnTo>
                    <a:pt x="2321243" y="2147755"/>
                  </a:lnTo>
                  <a:lnTo>
                    <a:pt x="2367107" y="2145252"/>
                  </a:lnTo>
                  <a:lnTo>
                    <a:pt x="2412527" y="2137741"/>
                  </a:lnTo>
                  <a:lnTo>
                    <a:pt x="2457057" y="2125223"/>
                  </a:lnTo>
                  <a:lnTo>
                    <a:pt x="2500255" y="2107698"/>
                  </a:lnTo>
                  <a:lnTo>
                    <a:pt x="2541675" y="2085166"/>
                  </a:lnTo>
                  <a:lnTo>
                    <a:pt x="2580873" y="2057627"/>
                  </a:lnTo>
                  <a:lnTo>
                    <a:pt x="2617403" y="2025081"/>
                  </a:lnTo>
                  <a:lnTo>
                    <a:pt x="2358262" y="1765940"/>
                  </a:lnTo>
                  <a:lnTo>
                    <a:pt x="2340943" y="1777441"/>
                  </a:lnTo>
                  <a:lnTo>
                    <a:pt x="2321242" y="1781275"/>
                  </a:lnTo>
                  <a:lnTo>
                    <a:pt x="2301541" y="1777441"/>
                  </a:lnTo>
                  <a:lnTo>
                    <a:pt x="2284222" y="1765940"/>
                  </a:lnTo>
                  <a:lnTo>
                    <a:pt x="5182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B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35574" y="387422"/>
              <a:ext cx="1968526" cy="600699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8350943" y="1422390"/>
              <a:ext cx="1753235" cy="3853815"/>
            </a:xfrm>
            <a:custGeom>
              <a:avLst/>
              <a:gdLst/>
              <a:ahLst/>
              <a:cxnLst/>
              <a:rect l="l" t="t" r="r" b="b"/>
              <a:pathLst>
                <a:path w="1753234" h="3853815">
                  <a:moveTo>
                    <a:pt x="1753157" y="0"/>
                  </a:moveTo>
                  <a:lnTo>
                    <a:pt x="122674" y="1630483"/>
                  </a:lnTo>
                  <a:lnTo>
                    <a:pt x="90127" y="1667014"/>
                  </a:lnTo>
                  <a:lnTo>
                    <a:pt x="62588" y="1706212"/>
                  </a:lnTo>
                  <a:lnTo>
                    <a:pt x="40056" y="1747632"/>
                  </a:lnTo>
                  <a:lnTo>
                    <a:pt x="22531" y="1790830"/>
                  </a:lnTo>
                  <a:lnTo>
                    <a:pt x="10014" y="1835361"/>
                  </a:lnTo>
                  <a:lnTo>
                    <a:pt x="2503" y="1880781"/>
                  </a:lnTo>
                  <a:lnTo>
                    <a:pt x="0" y="1926645"/>
                  </a:lnTo>
                  <a:lnTo>
                    <a:pt x="2503" y="1972509"/>
                  </a:lnTo>
                  <a:lnTo>
                    <a:pt x="10014" y="2017929"/>
                  </a:lnTo>
                  <a:lnTo>
                    <a:pt x="22531" y="2062460"/>
                  </a:lnTo>
                  <a:lnTo>
                    <a:pt x="40056" y="2105657"/>
                  </a:lnTo>
                  <a:lnTo>
                    <a:pt x="62588" y="2147077"/>
                  </a:lnTo>
                  <a:lnTo>
                    <a:pt x="90127" y="2186275"/>
                  </a:lnTo>
                  <a:lnTo>
                    <a:pt x="122674" y="2222806"/>
                  </a:lnTo>
                  <a:lnTo>
                    <a:pt x="1753157" y="3853290"/>
                  </a:lnTo>
                  <a:lnTo>
                    <a:pt x="1753157" y="0"/>
                  </a:lnTo>
                  <a:close/>
                </a:path>
              </a:pathLst>
            </a:custGeom>
            <a:solidFill>
              <a:srgbClr val="50B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7608846" y="10179040"/>
            <a:ext cx="394335" cy="250825"/>
          </a:xfrm>
          <a:custGeom>
            <a:avLst/>
            <a:gdLst/>
            <a:ahLst/>
            <a:cxnLst/>
            <a:rect l="l" t="t" r="r" b="b"/>
            <a:pathLst>
              <a:path w="394334" h="250825">
                <a:moveTo>
                  <a:pt x="90468" y="1005"/>
                </a:moveTo>
                <a:lnTo>
                  <a:pt x="48752" y="9214"/>
                </a:lnTo>
                <a:lnTo>
                  <a:pt x="11685" y="51830"/>
                </a:lnTo>
                <a:lnTo>
                  <a:pt x="1298" y="97232"/>
                </a:lnTo>
                <a:lnTo>
                  <a:pt x="0" y="124645"/>
                </a:lnTo>
                <a:lnTo>
                  <a:pt x="1298" y="152225"/>
                </a:lnTo>
                <a:lnTo>
                  <a:pt x="11685" y="197962"/>
                </a:lnTo>
                <a:lnTo>
                  <a:pt x="33046" y="230631"/>
                </a:lnTo>
                <a:lnTo>
                  <a:pt x="67893" y="247217"/>
                </a:lnTo>
                <a:lnTo>
                  <a:pt x="90468" y="249290"/>
                </a:lnTo>
                <a:lnTo>
                  <a:pt x="113022" y="247217"/>
                </a:lnTo>
                <a:lnTo>
                  <a:pt x="132100" y="240997"/>
                </a:lnTo>
                <a:lnTo>
                  <a:pt x="147702" y="230631"/>
                </a:lnTo>
                <a:lnTo>
                  <a:pt x="159827" y="216119"/>
                </a:lnTo>
                <a:lnTo>
                  <a:pt x="165111" y="205731"/>
                </a:lnTo>
                <a:lnTo>
                  <a:pt x="90468" y="205731"/>
                </a:lnTo>
                <a:lnTo>
                  <a:pt x="81651" y="205082"/>
                </a:lnTo>
                <a:lnTo>
                  <a:pt x="51181" y="175680"/>
                </a:lnTo>
                <a:lnTo>
                  <a:pt x="46427" y="136875"/>
                </a:lnTo>
                <a:lnTo>
                  <a:pt x="46239" y="124645"/>
                </a:lnTo>
                <a:lnTo>
                  <a:pt x="46427" y="112750"/>
                </a:lnTo>
                <a:lnTo>
                  <a:pt x="51307" y="74950"/>
                </a:lnTo>
                <a:lnTo>
                  <a:pt x="81651" y="45234"/>
                </a:lnTo>
                <a:lnTo>
                  <a:pt x="90468" y="44564"/>
                </a:lnTo>
                <a:lnTo>
                  <a:pt x="165332" y="44564"/>
                </a:lnTo>
                <a:lnTo>
                  <a:pt x="159827" y="33841"/>
                </a:lnTo>
                <a:lnTo>
                  <a:pt x="147702" y="19475"/>
                </a:lnTo>
                <a:lnTo>
                  <a:pt x="132100" y="9214"/>
                </a:lnTo>
                <a:lnTo>
                  <a:pt x="113022" y="3057"/>
                </a:lnTo>
                <a:lnTo>
                  <a:pt x="90468" y="1005"/>
                </a:lnTo>
                <a:close/>
              </a:path>
              <a:path w="394334" h="250825">
                <a:moveTo>
                  <a:pt x="165332" y="44564"/>
                </a:moveTo>
                <a:lnTo>
                  <a:pt x="90468" y="44564"/>
                </a:lnTo>
                <a:lnTo>
                  <a:pt x="99263" y="45234"/>
                </a:lnTo>
                <a:lnTo>
                  <a:pt x="106886" y="47244"/>
                </a:lnTo>
                <a:lnTo>
                  <a:pt x="131346" y="83096"/>
                </a:lnTo>
                <a:lnTo>
                  <a:pt x="134697" y="124645"/>
                </a:lnTo>
                <a:lnTo>
                  <a:pt x="134508" y="136875"/>
                </a:lnTo>
                <a:lnTo>
                  <a:pt x="129755" y="175680"/>
                </a:lnTo>
                <a:lnTo>
                  <a:pt x="99284" y="205082"/>
                </a:lnTo>
                <a:lnTo>
                  <a:pt x="90468" y="205731"/>
                </a:lnTo>
                <a:lnTo>
                  <a:pt x="165111" y="205731"/>
                </a:lnTo>
                <a:lnTo>
                  <a:pt x="169062" y="197962"/>
                </a:lnTo>
                <a:lnTo>
                  <a:pt x="175659" y="176664"/>
                </a:lnTo>
                <a:lnTo>
                  <a:pt x="179617" y="152225"/>
                </a:lnTo>
                <a:lnTo>
                  <a:pt x="180936" y="124645"/>
                </a:lnTo>
                <a:lnTo>
                  <a:pt x="179617" y="97232"/>
                </a:lnTo>
                <a:lnTo>
                  <a:pt x="175659" y="72961"/>
                </a:lnTo>
                <a:lnTo>
                  <a:pt x="169062" y="51830"/>
                </a:lnTo>
                <a:lnTo>
                  <a:pt x="165332" y="44564"/>
                </a:lnTo>
                <a:close/>
              </a:path>
              <a:path w="394334" h="250825">
                <a:moveTo>
                  <a:pt x="309765" y="0"/>
                </a:moveTo>
                <a:lnTo>
                  <a:pt x="270311" y="7874"/>
                </a:lnTo>
                <a:lnTo>
                  <a:pt x="233851" y="48961"/>
                </a:lnTo>
                <a:lnTo>
                  <a:pt x="223296" y="95201"/>
                </a:lnTo>
                <a:lnTo>
                  <a:pt x="221977" y="123975"/>
                </a:lnTo>
                <a:lnTo>
                  <a:pt x="222459" y="143451"/>
                </a:lnTo>
                <a:lnTo>
                  <a:pt x="229684" y="192329"/>
                </a:lnTo>
                <a:lnTo>
                  <a:pt x="248343" y="226757"/>
                </a:lnTo>
                <a:lnTo>
                  <a:pt x="281284" y="246777"/>
                </a:lnTo>
                <a:lnTo>
                  <a:pt x="312445" y="250631"/>
                </a:lnTo>
                <a:lnTo>
                  <a:pt x="324738" y="249981"/>
                </a:lnTo>
                <a:lnTo>
                  <a:pt x="364988" y="234547"/>
                </a:lnTo>
                <a:lnTo>
                  <a:pt x="384444" y="210758"/>
                </a:lnTo>
                <a:lnTo>
                  <a:pt x="310100" y="210758"/>
                </a:lnTo>
                <a:lnTo>
                  <a:pt x="300446" y="210045"/>
                </a:lnTo>
                <a:lnTo>
                  <a:pt x="269976" y="185879"/>
                </a:lnTo>
                <a:lnTo>
                  <a:pt x="267211" y="168204"/>
                </a:lnTo>
                <a:lnTo>
                  <a:pt x="267965" y="158906"/>
                </a:lnTo>
                <a:lnTo>
                  <a:pt x="300571" y="128310"/>
                </a:lnTo>
                <a:lnTo>
                  <a:pt x="309095" y="127661"/>
                </a:lnTo>
                <a:lnTo>
                  <a:pt x="385221" y="127661"/>
                </a:lnTo>
                <a:lnTo>
                  <a:pt x="384485" y="125985"/>
                </a:lnTo>
                <a:lnTo>
                  <a:pt x="379410" y="117609"/>
                </a:lnTo>
                <a:lnTo>
                  <a:pt x="262855" y="117609"/>
                </a:lnTo>
                <a:lnTo>
                  <a:pt x="263672" y="98133"/>
                </a:lnTo>
                <a:lnTo>
                  <a:pt x="273913" y="57296"/>
                </a:lnTo>
                <a:lnTo>
                  <a:pt x="308090" y="38532"/>
                </a:lnTo>
                <a:lnTo>
                  <a:pt x="378530" y="38532"/>
                </a:lnTo>
                <a:lnTo>
                  <a:pt x="373072" y="29234"/>
                </a:lnTo>
                <a:lnTo>
                  <a:pt x="364381" y="19098"/>
                </a:lnTo>
                <a:lnTo>
                  <a:pt x="353680" y="10743"/>
                </a:lnTo>
                <a:lnTo>
                  <a:pt x="341010" y="4774"/>
                </a:lnTo>
                <a:lnTo>
                  <a:pt x="326372" y="1193"/>
                </a:lnTo>
                <a:lnTo>
                  <a:pt x="309765" y="0"/>
                </a:lnTo>
                <a:close/>
              </a:path>
              <a:path w="394334" h="250825">
                <a:moveTo>
                  <a:pt x="385221" y="127661"/>
                </a:moveTo>
                <a:lnTo>
                  <a:pt x="309095" y="127661"/>
                </a:lnTo>
                <a:lnTo>
                  <a:pt x="318372" y="128373"/>
                </a:lnTo>
                <a:lnTo>
                  <a:pt x="326435" y="130509"/>
                </a:lnTo>
                <a:lnTo>
                  <a:pt x="349303" y="169879"/>
                </a:lnTo>
                <a:lnTo>
                  <a:pt x="348633" y="178779"/>
                </a:lnTo>
                <a:lnTo>
                  <a:pt x="318665" y="210066"/>
                </a:lnTo>
                <a:lnTo>
                  <a:pt x="310100" y="210758"/>
                </a:lnTo>
                <a:lnTo>
                  <a:pt x="384444" y="210758"/>
                </a:lnTo>
                <a:lnTo>
                  <a:pt x="393814" y="169879"/>
                </a:lnTo>
                <a:lnTo>
                  <a:pt x="393835" y="168204"/>
                </a:lnTo>
                <a:lnTo>
                  <a:pt x="393281" y="156770"/>
                </a:lnTo>
                <a:lnTo>
                  <a:pt x="391522" y="145587"/>
                </a:lnTo>
                <a:lnTo>
                  <a:pt x="388590" y="135325"/>
                </a:lnTo>
                <a:lnTo>
                  <a:pt x="385221" y="127661"/>
                </a:lnTo>
                <a:close/>
              </a:path>
              <a:path w="394334" h="250825">
                <a:moveTo>
                  <a:pt x="319817" y="89128"/>
                </a:moveTo>
                <a:lnTo>
                  <a:pt x="279064" y="100897"/>
                </a:lnTo>
                <a:lnTo>
                  <a:pt x="262855" y="117609"/>
                </a:lnTo>
                <a:lnTo>
                  <a:pt x="379410" y="117609"/>
                </a:lnTo>
                <a:lnTo>
                  <a:pt x="340340" y="91473"/>
                </a:lnTo>
                <a:lnTo>
                  <a:pt x="319817" y="89128"/>
                </a:lnTo>
                <a:close/>
              </a:path>
              <a:path w="394334" h="250825">
                <a:moveTo>
                  <a:pt x="378530" y="38532"/>
                </a:moveTo>
                <a:lnTo>
                  <a:pt x="318365" y="38532"/>
                </a:lnTo>
                <a:lnTo>
                  <a:pt x="326183" y="40878"/>
                </a:lnTo>
                <a:lnTo>
                  <a:pt x="331544" y="45569"/>
                </a:lnTo>
                <a:lnTo>
                  <a:pt x="337129" y="50260"/>
                </a:lnTo>
                <a:lnTo>
                  <a:pt x="341038" y="57296"/>
                </a:lnTo>
                <a:lnTo>
                  <a:pt x="343272" y="66678"/>
                </a:lnTo>
                <a:lnTo>
                  <a:pt x="386831" y="66678"/>
                </a:lnTo>
                <a:lnTo>
                  <a:pt x="384297" y="53024"/>
                </a:lnTo>
                <a:lnTo>
                  <a:pt x="379710" y="40543"/>
                </a:lnTo>
                <a:lnTo>
                  <a:pt x="378530" y="38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02218" y="10292210"/>
            <a:ext cx="6258691" cy="3417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732536" y="0"/>
            <a:ext cx="5371642" cy="6394417"/>
            <a:chOff x="14732536" y="0"/>
            <a:chExt cx="5371642" cy="639441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32536" y="0"/>
              <a:ext cx="5371564" cy="240501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414790" y="0"/>
              <a:ext cx="4642485" cy="2148205"/>
            </a:xfrm>
            <a:custGeom>
              <a:avLst/>
              <a:gdLst/>
              <a:ahLst/>
              <a:cxnLst/>
              <a:rect l="l" t="t" r="r" b="b"/>
              <a:pathLst>
                <a:path w="4642484" h="2148205">
                  <a:moveTo>
                    <a:pt x="4124203" y="0"/>
                  </a:moveTo>
                  <a:lnTo>
                    <a:pt x="2358262" y="1765940"/>
                  </a:lnTo>
                  <a:lnTo>
                    <a:pt x="2617404" y="2025081"/>
                  </a:lnTo>
                  <a:lnTo>
                    <a:pt x="4642486" y="0"/>
                  </a:lnTo>
                  <a:lnTo>
                    <a:pt x="4124203" y="0"/>
                  </a:lnTo>
                  <a:close/>
                </a:path>
                <a:path w="4642484" h="2148205">
                  <a:moveTo>
                    <a:pt x="0" y="0"/>
                  </a:moveTo>
                  <a:lnTo>
                    <a:pt x="2025081" y="2025081"/>
                  </a:lnTo>
                  <a:lnTo>
                    <a:pt x="2061613" y="2057628"/>
                  </a:lnTo>
                  <a:lnTo>
                    <a:pt x="2100811" y="2085167"/>
                  </a:lnTo>
                  <a:lnTo>
                    <a:pt x="2142230" y="2107699"/>
                  </a:lnTo>
                  <a:lnTo>
                    <a:pt x="2185428" y="2125224"/>
                  </a:lnTo>
                  <a:lnTo>
                    <a:pt x="2229959" y="2137741"/>
                  </a:lnTo>
                  <a:lnTo>
                    <a:pt x="2275379" y="2145252"/>
                  </a:lnTo>
                  <a:lnTo>
                    <a:pt x="2321243" y="2147755"/>
                  </a:lnTo>
                  <a:lnTo>
                    <a:pt x="2367107" y="2145252"/>
                  </a:lnTo>
                  <a:lnTo>
                    <a:pt x="2412527" y="2137741"/>
                  </a:lnTo>
                  <a:lnTo>
                    <a:pt x="2457057" y="2125223"/>
                  </a:lnTo>
                  <a:lnTo>
                    <a:pt x="2500255" y="2107698"/>
                  </a:lnTo>
                  <a:lnTo>
                    <a:pt x="2541675" y="2085166"/>
                  </a:lnTo>
                  <a:lnTo>
                    <a:pt x="2580873" y="2057627"/>
                  </a:lnTo>
                  <a:lnTo>
                    <a:pt x="2617403" y="2025081"/>
                  </a:lnTo>
                  <a:lnTo>
                    <a:pt x="2358262" y="1765940"/>
                  </a:lnTo>
                  <a:lnTo>
                    <a:pt x="2340943" y="1777441"/>
                  </a:lnTo>
                  <a:lnTo>
                    <a:pt x="2321242" y="1781275"/>
                  </a:lnTo>
                  <a:lnTo>
                    <a:pt x="2301541" y="1777441"/>
                  </a:lnTo>
                  <a:lnTo>
                    <a:pt x="2284222" y="1765940"/>
                  </a:lnTo>
                  <a:lnTo>
                    <a:pt x="5182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B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35573" y="387422"/>
              <a:ext cx="1968526" cy="60069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350943" y="1422390"/>
              <a:ext cx="1753235" cy="3853815"/>
            </a:xfrm>
            <a:custGeom>
              <a:avLst/>
              <a:gdLst/>
              <a:ahLst/>
              <a:cxnLst/>
              <a:rect l="l" t="t" r="r" b="b"/>
              <a:pathLst>
                <a:path w="1753234" h="3853815">
                  <a:moveTo>
                    <a:pt x="1753157" y="0"/>
                  </a:moveTo>
                  <a:lnTo>
                    <a:pt x="122674" y="1630483"/>
                  </a:lnTo>
                  <a:lnTo>
                    <a:pt x="90127" y="1667014"/>
                  </a:lnTo>
                  <a:lnTo>
                    <a:pt x="62588" y="1706212"/>
                  </a:lnTo>
                  <a:lnTo>
                    <a:pt x="40056" y="1747632"/>
                  </a:lnTo>
                  <a:lnTo>
                    <a:pt x="22531" y="1790830"/>
                  </a:lnTo>
                  <a:lnTo>
                    <a:pt x="10014" y="1835361"/>
                  </a:lnTo>
                  <a:lnTo>
                    <a:pt x="2503" y="1880781"/>
                  </a:lnTo>
                  <a:lnTo>
                    <a:pt x="0" y="1926645"/>
                  </a:lnTo>
                  <a:lnTo>
                    <a:pt x="2503" y="1972509"/>
                  </a:lnTo>
                  <a:lnTo>
                    <a:pt x="10014" y="2017929"/>
                  </a:lnTo>
                  <a:lnTo>
                    <a:pt x="22531" y="2062460"/>
                  </a:lnTo>
                  <a:lnTo>
                    <a:pt x="40056" y="2105657"/>
                  </a:lnTo>
                  <a:lnTo>
                    <a:pt x="62588" y="2147077"/>
                  </a:lnTo>
                  <a:lnTo>
                    <a:pt x="90127" y="2186275"/>
                  </a:lnTo>
                  <a:lnTo>
                    <a:pt x="122674" y="2222806"/>
                  </a:lnTo>
                  <a:lnTo>
                    <a:pt x="1753157" y="3853290"/>
                  </a:lnTo>
                  <a:lnTo>
                    <a:pt x="1753157" y="0"/>
                  </a:lnTo>
                  <a:close/>
                </a:path>
              </a:pathLst>
            </a:custGeom>
            <a:solidFill>
              <a:srgbClr val="50B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608846" y="10180046"/>
            <a:ext cx="372110" cy="249554"/>
          </a:xfrm>
          <a:custGeom>
            <a:avLst/>
            <a:gdLst/>
            <a:ahLst/>
            <a:cxnLst/>
            <a:rect l="l" t="t" r="r" b="b"/>
            <a:pathLst>
              <a:path w="372109" h="249554">
                <a:moveTo>
                  <a:pt x="90468" y="0"/>
                </a:moveTo>
                <a:lnTo>
                  <a:pt x="48752" y="8209"/>
                </a:lnTo>
                <a:lnTo>
                  <a:pt x="11685" y="50825"/>
                </a:lnTo>
                <a:lnTo>
                  <a:pt x="1298" y="96227"/>
                </a:lnTo>
                <a:lnTo>
                  <a:pt x="0" y="123640"/>
                </a:lnTo>
                <a:lnTo>
                  <a:pt x="1298" y="151220"/>
                </a:lnTo>
                <a:lnTo>
                  <a:pt x="11685" y="196957"/>
                </a:lnTo>
                <a:lnTo>
                  <a:pt x="33046" y="229626"/>
                </a:lnTo>
                <a:lnTo>
                  <a:pt x="67893" y="246212"/>
                </a:lnTo>
                <a:lnTo>
                  <a:pt x="90468" y="248285"/>
                </a:lnTo>
                <a:lnTo>
                  <a:pt x="113022" y="246212"/>
                </a:lnTo>
                <a:lnTo>
                  <a:pt x="132100" y="239992"/>
                </a:lnTo>
                <a:lnTo>
                  <a:pt x="147702" y="229626"/>
                </a:lnTo>
                <a:lnTo>
                  <a:pt x="159827" y="215113"/>
                </a:lnTo>
                <a:lnTo>
                  <a:pt x="165111" y="204726"/>
                </a:lnTo>
                <a:lnTo>
                  <a:pt x="90468" y="204726"/>
                </a:lnTo>
                <a:lnTo>
                  <a:pt x="81651" y="204077"/>
                </a:lnTo>
                <a:lnTo>
                  <a:pt x="51181" y="174675"/>
                </a:lnTo>
                <a:lnTo>
                  <a:pt x="46427" y="135870"/>
                </a:lnTo>
                <a:lnTo>
                  <a:pt x="46239" y="123640"/>
                </a:lnTo>
                <a:lnTo>
                  <a:pt x="46427" y="111745"/>
                </a:lnTo>
                <a:lnTo>
                  <a:pt x="51307" y="73945"/>
                </a:lnTo>
                <a:lnTo>
                  <a:pt x="81651" y="44229"/>
                </a:lnTo>
                <a:lnTo>
                  <a:pt x="90468" y="43558"/>
                </a:lnTo>
                <a:lnTo>
                  <a:pt x="165332" y="43558"/>
                </a:lnTo>
                <a:lnTo>
                  <a:pt x="159827" y="32836"/>
                </a:lnTo>
                <a:lnTo>
                  <a:pt x="147702" y="18470"/>
                </a:lnTo>
                <a:lnTo>
                  <a:pt x="132100" y="8209"/>
                </a:lnTo>
                <a:lnTo>
                  <a:pt x="113022" y="2052"/>
                </a:lnTo>
                <a:lnTo>
                  <a:pt x="90468" y="0"/>
                </a:lnTo>
                <a:close/>
              </a:path>
              <a:path w="372109" h="249554">
                <a:moveTo>
                  <a:pt x="165332" y="43558"/>
                </a:moveTo>
                <a:lnTo>
                  <a:pt x="90468" y="43558"/>
                </a:lnTo>
                <a:lnTo>
                  <a:pt x="99263" y="44229"/>
                </a:lnTo>
                <a:lnTo>
                  <a:pt x="106886" y="46239"/>
                </a:lnTo>
                <a:lnTo>
                  <a:pt x="131346" y="82091"/>
                </a:lnTo>
                <a:lnTo>
                  <a:pt x="134697" y="123640"/>
                </a:lnTo>
                <a:lnTo>
                  <a:pt x="134508" y="135870"/>
                </a:lnTo>
                <a:lnTo>
                  <a:pt x="129755" y="174675"/>
                </a:lnTo>
                <a:lnTo>
                  <a:pt x="99284" y="204077"/>
                </a:lnTo>
                <a:lnTo>
                  <a:pt x="90468" y="204726"/>
                </a:lnTo>
                <a:lnTo>
                  <a:pt x="165111" y="204726"/>
                </a:lnTo>
                <a:lnTo>
                  <a:pt x="169062" y="196957"/>
                </a:lnTo>
                <a:lnTo>
                  <a:pt x="175659" y="175659"/>
                </a:lnTo>
                <a:lnTo>
                  <a:pt x="179617" y="151220"/>
                </a:lnTo>
                <a:lnTo>
                  <a:pt x="180936" y="123640"/>
                </a:lnTo>
                <a:lnTo>
                  <a:pt x="179617" y="96227"/>
                </a:lnTo>
                <a:lnTo>
                  <a:pt x="175659" y="71955"/>
                </a:lnTo>
                <a:lnTo>
                  <a:pt x="169062" y="50825"/>
                </a:lnTo>
                <a:lnTo>
                  <a:pt x="165332" y="43558"/>
                </a:lnTo>
                <a:close/>
              </a:path>
              <a:path w="372109" h="249554">
                <a:moveTo>
                  <a:pt x="372088" y="5361"/>
                </a:moveTo>
                <a:lnTo>
                  <a:pt x="210585" y="5361"/>
                </a:lnTo>
                <a:lnTo>
                  <a:pt x="210585" y="45569"/>
                </a:lnTo>
                <a:lnTo>
                  <a:pt x="325178" y="45569"/>
                </a:lnTo>
                <a:lnTo>
                  <a:pt x="235380" y="248955"/>
                </a:lnTo>
                <a:lnTo>
                  <a:pt x="282959" y="248955"/>
                </a:lnTo>
                <a:lnTo>
                  <a:pt x="372088" y="40208"/>
                </a:lnTo>
                <a:lnTo>
                  <a:pt x="372088" y="53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2218" y="10292210"/>
            <a:ext cx="6258691" cy="3417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3E9FFD-FC20-406C-6A11-D5CCCE6B9BB5}"/>
              </a:ext>
            </a:extLst>
          </p:cNvPr>
          <p:cNvSpPr txBox="1"/>
          <p:nvPr/>
        </p:nvSpPr>
        <p:spPr>
          <a:xfrm>
            <a:off x="1898650" y="2195727"/>
            <a:ext cx="15100596" cy="864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Since the center of interest is farmers, We want to solve as much as problems that arise and afraid farmers for doing farming.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We designed a full suite of applications (Named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ShunyaNiti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 [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नीति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]) that will help whatever they need in the product lifecycle, following are the modules, farmers or participants of the cycle may register for module they interested in or be a part of a whole system.</a:t>
            </a: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200" b="1" dirty="0" err="1">
                <a:latin typeface="Poppins ExtraLight" panose="00000300000000000000" pitchFamily="2" charset="0"/>
                <a:cs typeface="Poppins ExtraLight" panose="00000300000000000000" pitchFamily="2" charset="0"/>
              </a:rPr>
              <a:t>ShunyaArtha</a:t>
            </a:r>
            <a:r>
              <a:rPr lang="en-US" sz="2200" b="1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  (</a:t>
            </a:r>
            <a:r>
              <a:rPr lang="mr-IN" sz="2200" b="1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अर्थ)</a:t>
            </a:r>
            <a:r>
              <a:rPr lang="en-IN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N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  <a:sym typeface="Wingdings" panose="05000000000000000000" pitchFamily="2" charset="2"/>
              </a:rPr>
              <a:t></a:t>
            </a:r>
            <a:r>
              <a:rPr lang="mr-IN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Finance needs</a:t>
            </a:r>
          </a:p>
          <a:p>
            <a:pPr>
              <a:lnSpc>
                <a:spcPct val="150000"/>
              </a:lnSpc>
            </a:pPr>
            <a:r>
              <a:rPr lang="en-US" sz="2200" b="1" dirty="0" err="1">
                <a:latin typeface="Poppins ExtraLight" panose="00000300000000000000" pitchFamily="2" charset="0"/>
                <a:cs typeface="Poppins ExtraLight" panose="00000300000000000000" pitchFamily="2" charset="0"/>
              </a:rPr>
              <a:t>ShunyaBazaar</a:t>
            </a:r>
            <a:r>
              <a:rPr lang="en-US" sz="2200" b="1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 (</a:t>
            </a:r>
            <a:r>
              <a:rPr lang="mr-IN" sz="2200" b="1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बाजार)</a:t>
            </a:r>
            <a:r>
              <a:rPr lang="en-IN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N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  <a:sym typeface="Wingdings" panose="05000000000000000000" pitchFamily="2" charset="2"/>
              </a:rPr>
              <a:t></a:t>
            </a:r>
            <a:r>
              <a:rPr lang="mr-IN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Market Access- Sale and purchase farming related products</a:t>
            </a:r>
          </a:p>
          <a:p>
            <a:pPr>
              <a:lnSpc>
                <a:spcPct val="150000"/>
              </a:lnSpc>
            </a:pPr>
            <a:r>
              <a:rPr lang="en-US" sz="2200" b="1" dirty="0" err="1">
                <a:latin typeface="Poppins ExtraLight" panose="00000300000000000000" pitchFamily="2" charset="0"/>
                <a:cs typeface="Poppins ExtraLight" panose="00000300000000000000" pitchFamily="2" charset="0"/>
              </a:rPr>
              <a:t>ShunyaSamadhan</a:t>
            </a:r>
            <a:r>
              <a:rPr lang="en-US" sz="2200" b="1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  (</a:t>
            </a:r>
            <a:r>
              <a:rPr lang="mr-IN" sz="2200" b="1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समाधान)</a:t>
            </a:r>
            <a:r>
              <a:rPr lang="en-IN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N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  <a:sym typeface="Wingdings" panose="05000000000000000000" pitchFamily="2" charset="2"/>
              </a:rPr>
              <a:t> 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Any farming-related advice, guidance</a:t>
            </a:r>
          </a:p>
          <a:p>
            <a:pPr>
              <a:lnSpc>
                <a:spcPct val="150000"/>
              </a:lnSpc>
            </a:pPr>
            <a:r>
              <a:rPr lang="en-US" sz="2200" b="1" dirty="0" err="1">
                <a:latin typeface="Poppins ExtraLight" panose="00000300000000000000" pitchFamily="2" charset="0"/>
                <a:cs typeface="Poppins ExtraLight" panose="00000300000000000000" pitchFamily="2" charset="0"/>
              </a:rPr>
              <a:t>ShunyaSarathi</a:t>
            </a:r>
            <a:r>
              <a:rPr lang="en-US" sz="2200" b="1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 (</a:t>
            </a:r>
            <a:r>
              <a:rPr lang="mr-IN" sz="2200" b="1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सारथी)</a:t>
            </a:r>
            <a:r>
              <a:rPr lang="mr-IN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N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  <a:sym typeface="Wingdings" panose="05000000000000000000" pitchFamily="2" charset="2"/>
              </a:rPr>
              <a:t></a:t>
            </a:r>
            <a:r>
              <a:rPr lang="mr-IN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Transportation-related help</a:t>
            </a:r>
          </a:p>
          <a:p>
            <a:pPr>
              <a:lnSpc>
                <a:spcPct val="150000"/>
              </a:lnSpc>
            </a:pPr>
            <a:r>
              <a:rPr lang="en-US" sz="2200" b="1" dirty="0" err="1">
                <a:latin typeface="Poppins ExtraLight" panose="00000300000000000000" pitchFamily="2" charset="0"/>
                <a:cs typeface="Poppins ExtraLight" panose="00000300000000000000" pitchFamily="2" charset="0"/>
              </a:rPr>
              <a:t>ShunyaGat</a:t>
            </a:r>
            <a:r>
              <a:rPr lang="en-US" sz="2200" b="1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 (</a:t>
            </a:r>
            <a:r>
              <a:rPr lang="mr-IN" sz="2200" b="1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गट)</a:t>
            </a:r>
            <a:r>
              <a:rPr lang="mr-IN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N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  <a:sym typeface="Wingdings" panose="05000000000000000000" pitchFamily="2" charset="2"/>
              </a:rPr>
              <a:t></a:t>
            </a:r>
            <a:r>
              <a:rPr lang="mr-IN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Group formation and collective farming</a:t>
            </a:r>
          </a:p>
          <a:p>
            <a:pPr>
              <a:lnSpc>
                <a:spcPct val="150000"/>
              </a:lnSpc>
            </a:pPr>
            <a:r>
              <a:rPr lang="en-US" sz="2200" b="1" dirty="0" err="1">
                <a:latin typeface="Poppins ExtraLight" panose="00000300000000000000" pitchFamily="2" charset="0"/>
                <a:cs typeface="Poppins ExtraLight" panose="00000300000000000000" pitchFamily="2" charset="0"/>
              </a:rPr>
              <a:t>ShunyaShodh</a:t>
            </a:r>
            <a:r>
              <a:rPr lang="en-US" sz="2200" b="1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 (</a:t>
            </a:r>
            <a:r>
              <a:rPr lang="mr-IN" sz="2200" b="1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शोध)</a:t>
            </a:r>
            <a:r>
              <a:rPr lang="en-IN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N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  <a:sym typeface="Wingdings" panose="05000000000000000000" pitchFamily="2" charset="2"/>
              </a:rPr>
              <a:t></a:t>
            </a:r>
            <a:r>
              <a:rPr lang="mr-IN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Innovations</a:t>
            </a:r>
          </a:p>
          <a:p>
            <a:pPr>
              <a:lnSpc>
                <a:spcPct val="150000"/>
              </a:lnSpc>
            </a:pPr>
            <a:r>
              <a:rPr lang="en-US" sz="2200" b="1" dirty="0" err="1">
                <a:latin typeface="Poppins ExtraLight" panose="00000300000000000000" pitchFamily="2" charset="0"/>
                <a:cs typeface="Poppins ExtraLight" panose="00000300000000000000" pitchFamily="2" charset="0"/>
              </a:rPr>
              <a:t>ShunyaKothaar</a:t>
            </a:r>
            <a:r>
              <a:rPr lang="en-US" sz="2200" b="1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 (</a:t>
            </a:r>
            <a:r>
              <a:rPr lang="mr-IN" sz="2200" b="1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कोठार)</a:t>
            </a:r>
            <a:r>
              <a:rPr lang="mr-IN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N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  <a:sym typeface="Wingdings" panose="05000000000000000000" pitchFamily="2" charset="2"/>
              </a:rPr>
              <a:t></a:t>
            </a:r>
            <a:r>
              <a:rPr lang="mr-IN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Storage/warehousing solutions</a:t>
            </a:r>
          </a:p>
          <a:p>
            <a:pPr>
              <a:lnSpc>
                <a:spcPct val="150000"/>
              </a:lnSpc>
            </a:pPr>
            <a:r>
              <a:rPr lang="en-US" sz="2200" b="1" dirty="0" err="1">
                <a:latin typeface="Poppins ExtraLight" panose="00000300000000000000" pitchFamily="2" charset="0"/>
                <a:cs typeface="Poppins ExtraLight" panose="00000300000000000000" pitchFamily="2" charset="0"/>
              </a:rPr>
              <a:t>ShunyaTantr</a:t>
            </a:r>
            <a:r>
              <a:rPr lang="en-US" sz="2200" b="1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(</a:t>
            </a:r>
            <a:r>
              <a:rPr lang="mr-IN" sz="2200" b="1" dirty="0">
                <a:latin typeface="Poppins ExtraLight" panose="00000300000000000000" pitchFamily="2" charset="0"/>
                <a:cs typeface="Poppins ExtraLight" panose="00000300000000000000" pitchFamily="2" charset="0"/>
              </a:rPr>
              <a:t>तंत्र)</a:t>
            </a:r>
            <a:r>
              <a:rPr lang="en-IN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IN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  <a:sym typeface="Wingdings" panose="05000000000000000000" pitchFamily="2" charset="2"/>
              </a:rPr>
              <a:t> </a:t>
            </a:r>
            <a:r>
              <a:rPr 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Training and knowledge base about the use of technology (in farming, banking, etc.)</a:t>
            </a: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Poppins Medium" panose="020B0502040204020203" pitchFamily="2" charset="0"/>
              <a:cs typeface="Poppins Medium" panose="020B0502040204020203" pitchFamily="2" charset="0"/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20B0502040204020203" pitchFamily="2" charset="0"/>
                <a:cs typeface="Poppins Medium" panose="020B0502040204020203" pitchFamily="2" charset="0"/>
              </a:rPr>
              <a:t> </a:t>
            </a:r>
          </a:p>
          <a:p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  <a:latin typeface="Poppins SemiBold" panose="020B0502040204020203" pitchFamily="2" charset="0"/>
              <a:cs typeface="Poppins SemiBold" panose="020B0502040204020203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469" y="3187337"/>
            <a:ext cx="2423795" cy="418465"/>
          </a:xfrm>
          <a:custGeom>
            <a:avLst/>
            <a:gdLst/>
            <a:ahLst/>
            <a:cxnLst/>
            <a:rect l="l" t="t" r="r" b="b"/>
            <a:pathLst>
              <a:path w="2423795" h="418464">
                <a:moveTo>
                  <a:pt x="51097" y="229521"/>
                </a:moveTo>
                <a:lnTo>
                  <a:pt x="0" y="229521"/>
                </a:lnTo>
                <a:lnTo>
                  <a:pt x="837" y="241694"/>
                </a:lnTo>
                <a:lnTo>
                  <a:pt x="20732" y="282399"/>
                </a:lnTo>
                <a:lnTo>
                  <a:pt x="62354" y="307215"/>
                </a:lnTo>
                <a:lnTo>
                  <a:pt x="103033" y="312870"/>
                </a:lnTo>
                <a:lnTo>
                  <a:pt x="118006" y="312137"/>
                </a:lnTo>
                <a:lnTo>
                  <a:pt x="156644" y="301142"/>
                </a:lnTo>
                <a:lnTo>
                  <a:pt x="189058" y="272661"/>
                </a:lnTo>
                <a:lnTo>
                  <a:pt x="103033" y="272661"/>
                </a:lnTo>
                <a:lnTo>
                  <a:pt x="91751" y="271902"/>
                </a:lnTo>
                <a:lnTo>
                  <a:pt x="55600" y="246694"/>
                </a:lnTo>
                <a:lnTo>
                  <a:pt x="52642" y="238526"/>
                </a:lnTo>
                <a:lnTo>
                  <a:pt x="51097" y="229521"/>
                </a:lnTo>
                <a:close/>
              </a:path>
              <a:path w="2423795" h="418464">
                <a:moveTo>
                  <a:pt x="100939" y="15078"/>
                </a:moveTo>
                <a:lnTo>
                  <a:pt x="60338" y="20732"/>
                </a:lnTo>
                <a:lnTo>
                  <a:pt x="20313" y="45155"/>
                </a:lnTo>
                <a:lnTo>
                  <a:pt x="1622" y="85835"/>
                </a:lnTo>
                <a:lnTo>
                  <a:pt x="837" y="98007"/>
                </a:lnTo>
                <a:lnTo>
                  <a:pt x="1622" y="110939"/>
                </a:lnTo>
                <a:lnTo>
                  <a:pt x="19999" y="149210"/>
                </a:lnTo>
                <a:lnTo>
                  <a:pt x="53218" y="169628"/>
                </a:lnTo>
                <a:lnTo>
                  <a:pt x="100729" y="183816"/>
                </a:lnTo>
                <a:lnTo>
                  <a:pt x="110153" y="186591"/>
                </a:lnTo>
                <a:lnTo>
                  <a:pt x="146592" y="206067"/>
                </a:lnTo>
                <a:lnTo>
                  <a:pt x="155387" y="229940"/>
                </a:lnTo>
                <a:lnTo>
                  <a:pt x="154524" y="238945"/>
                </a:lnTo>
                <a:lnTo>
                  <a:pt x="125022" y="269729"/>
                </a:lnTo>
                <a:lnTo>
                  <a:pt x="103033" y="272661"/>
                </a:lnTo>
                <a:lnTo>
                  <a:pt x="189058" y="272661"/>
                </a:lnTo>
                <a:lnTo>
                  <a:pt x="203554" y="227427"/>
                </a:lnTo>
                <a:lnTo>
                  <a:pt x="202742" y="214312"/>
                </a:lnTo>
                <a:lnTo>
                  <a:pt x="183921" y="175622"/>
                </a:lnTo>
                <a:lnTo>
                  <a:pt x="149890" y="154759"/>
                </a:lnTo>
                <a:lnTo>
                  <a:pt x="102352" y="139943"/>
                </a:lnTo>
                <a:lnTo>
                  <a:pt x="93190" y="137168"/>
                </a:lnTo>
                <a:lnTo>
                  <a:pt x="57380" y="118530"/>
                </a:lnTo>
                <a:lnTo>
                  <a:pt x="49422" y="105267"/>
                </a:lnTo>
                <a:lnTo>
                  <a:pt x="49422" y="96332"/>
                </a:lnTo>
                <a:lnTo>
                  <a:pt x="69369" y="61594"/>
                </a:lnTo>
                <a:lnTo>
                  <a:pt x="95913" y="55705"/>
                </a:lnTo>
                <a:lnTo>
                  <a:pt x="187392" y="55705"/>
                </a:lnTo>
                <a:lnTo>
                  <a:pt x="182141" y="47904"/>
                </a:lnTo>
                <a:lnTo>
                  <a:pt x="170047" y="36438"/>
                </a:lnTo>
                <a:lnTo>
                  <a:pt x="155675" y="27093"/>
                </a:lnTo>
                <a:lnTo>
                  <a:pt x="139367" y="20418"/>
                </a:lnTo>
                <a:lnTo>
                  <a:pt x="121121" y="16413"/>
                </a:lnTo>
                <a:lnTo>
                  <a:pt x="100939" y="15078"/>
                </a:lnTo>
                <a:close/>
              </a:path>
              <a:path w="2423795" h="418464">
                <a:moveTo>
                  <a:pt x="187392" y="55705"/>
                </a:moveTo>
                <a:lnTo>
                  <a:pt x="95913" y="55705"/>
                </a:lnTo>
                <a:lnTo>
                  <a:pt x="106672" y="56411"/>
                </a:lnTo>
                <a:lnTo>
                  <a:pt x="116331" y="58532"/>
                </a:lnTo>
                <a:lnTo>
                  <a:pt x="146016" y="86568"/>
                </a:lnTo>
                <a:lnTo>
                  <a:pt x="147430" y="94237"/>
                </a:lnTo>
                <a:lnTo>
                  <a:pt x="200203" y="94237"/>
                </a:lnTo>
                <a:lnTo>
                  <a:pt x="197219" y="76803"/>
                </a:lnTo>
                <a:lnTo>
                  <a:pt x="191198" y="61359"/>
                </a:lnTo>
                <a:lnTo>
                  <a:pt x="187392" y="55705"/>
                </a:lnTo>
                <a:close/>
              </a:path>
              <a:path w="2423795" h="418464">
                <a:moveTo>
                  <a:pt x="307641" y="0"/>
                </a:moveTo>
                <a:lnTo>
                  <a:pt x="259893" y="0"/>
                </a:lnTo>
                <a:lnTo>
                  <a:pt x="259893" y="309938"/>
                </a:lnTo>
                <a:lnTo>
                  <a:pt x="307641" y="309938"/>
                </a:lnTo>
                <a:lnTo>
                  <a:pt x="307641" y="180936"/>
                </a:lnTo>
                <a:lnTo>
                  <a:pt x="308609" y="166356"/>
                </a:lnTo>
                <a:lnTo>
                  <a:pt x="331776" y="126278"/>
                </a:lnTo>
                <a:lnTo>
                  <a:pt x="365859" y="116855"/>
                </a:lnTo>
                <a:lnTo>
                  <a:pt x="456769" y="116855"/>
                </a:lnTo>
                <a:lnTo>
                  <a:pt x="452401" y="109787"/>
                </a:lnTo>
                <a:lnTo>
                  <a:pt x="449197" y="105965"/>
                </a:lnTo>
                <a:lnTo>
                  <a:pt x="307641" y="105965"/>
                </a:lnTo>
                <a:lnTo>
                  <a:pt x="307641" y="0"/>
                </a:lnTo>
                <a:close/>
              </a:path>
              <a:path w="2423795" h="418464">
                <a:moveTo>
                  <a:pt x="456769" y="116855"/>
                </a:moveTo>
                <a:lnTo>
                  <a:pt x="365859" y="116855"/>
                </a:lnTo>
                <a:lnTo>
                  <a:pt x="378555" y="117902"/>
                </a:lnTo>
                <a:lnTo>
                  <a:pt x="389837" y="121043"/>
                </a:lnTo>
                <a:lnTo>
                  <a:pt x="419784" y="153607"/>
                </a:lnTo>
                <a:lnTo>
                  <a:pt x="423658" y="180936"/>
                </a:lnTo>
                <a:lnTo>
                  <a:pt x="423658" y="309938"/>
                </a:lnTo>
                <a:lnTo>
                  <a:pt x="470987" y="309938"/>
                </a:lnTo>
                <a:lnTo>
                  <a:pt x="470987" y="173816"/>
                </a:lnTo>
                <a:lnTo>
                  <a:pt x="470227" y="158686"/>
                </a:lnTo>
                <a:lnTo>
                  <a:pt x="467950" y="144707"/>
                </a:lnTo>
                <a:lnTo>
                  <a:pt x="464154" y="131880"/>
                </a:lnTo>
                <a:lnTo>
                  <a:pt x="458840" y="120205"/>
                </a:lnTo>
                <a:lnTo>
                  <a:pt x="456769" y="116855"/>
                </a:lnTo>
                <a:close/>
              </a:path>
              <a:path w="2423795" h="418464">
                <a:moveTo>
                  <a:pt x="379262" y="75390"/>
                </a:moveTo>
                <a:lnTo>
                  <a:pt x="338216" y="83348"/>
                </a:lnTo>
                <a:lnTo>
                  <a:pt x="307641" y="105965"/>
                </a:lnTo>
                <a:lnTo>
                  <a:pt x="449197" y="105965"/>
                </a:lnTo>
                <a:lnTo>
                  <a:pt x="415543" y="81751"/>
                </a:lnTo>
                <a:lnTo>
                  <a:pt x="379262" y="75390"/>
                </a:lnTo>
                <a:close/>
              </a:path>
              <a:path w="2423795" h="418464">
                <a:moveTo>
                  <a:pt x="577125" y="79159"/>
                </a:moveTo>
                <a:lnTo>
                  <a:pt x="529797" y="79159"/>
                </a:lnTo>
                <a:lnTo>
                  <a:pt x="529797" y="214862"/>
                </a:lnTo>
                <a:lnTo>
                  <a:pt x="536629" y="256798"/>
                </a:lnTo>
                <a:lnTo>
                  <a:pt x="565738" y="295645"/>
                </a:lnTo>
                <a:lnTo>
                  <a:pt x="611601" y="312582"/>
                </a:lnTo>
                <a:lnTo>
                  <a:pt x="624873" y="313288"/>
                </a:lnTo>
                <a:lnTo>
                  <a:pt x="634977" y="312791"/>
                </a:lnTo>
                <a:lnTo>
                  <a:pt x="672175" y="300776"/>
                </a:lnTo>
                <a:lnTo>
                  <a:pt x="693143" y="282713"/>
                </a:lnTo>
                <a:lnTo>
                  <a:pt x="740890" y="282713"/>
                </a:lnTo>
                <a:lnTo>
                  <a:pt x="740890" y="271824"/>
                </a:lnTo>
                <a:lnTo>
                  <a:pt x="634925" y="271824"/>
                </a:lnTo>
                <a:lnTo>
                  <a:pt x="622229" y="270803"/>
                </a:lnTo>
                <a:lnTo>
                  <a:pt x="585842" y="246222"/>
                </a:lnTo>
                <a:lnTo>
                  <a:pt x="577125" y="207742"/>
                </a:lnTo>
                <a:lnTo>
                  <a:pt x="577125" y="79159"/>
                </a:lnTo>
                <a:close/>
              </a:path>
              <a:path w="2423795" h="418464">
                <a:moveTo>
                  <a:pt x="740890" y="282713"/>
                </a:moveTo>
                <a:lnTo>
                  <a:pt x="693143" y="282713"/>
                </a:lnTo>
                <a:lnTo>
                  <a:pt x="693143" y="309938"/>
                </a:lnTo>
                <a:lnTo>
                  <a:pt x="740890" y="309938"/>
                </a:lnTo>
                <a:lnTo>
                  <a:pt x="740890" y="282713"/>
                </a:lnTo>
                <a:close/>
              </a:path>
              <a:path w="2423795" h="418464">
                <a:moveTo>
                  <a:pt x="740890" y="79159"/>
                </a:moveTo>
                <a:lnTo>
                  <a:pt x="693143" y="79159"/>
                </a:lnTo>
                <a:lnTo>
                  <a:pt x="693143" y="207742"/>
                </a:lnTo>
                <a:lnTo>
                  <a:pt x="692148" y="222349"/>
                </a:lnTo>
                <a:lnTo>
                  <a:pt x="668772" y="262635"/>
                </a:lnTo>
                <a:lnTo>
                  <a:pt x="634925" y="271824"/>
                </a:lnTo>
                <a:lnTo>
                  <a:pt x="740890" y="271824"/>
                </a:lnTo>
                <a:lnTo>
                  <a:pt x="740890" y="79159"/>
                </a:lnTo>
                <a:close/>
              </a:path>
              <a:path w="2423795" h="418464">
                <a:moveTo>
                  <a:pt x="851636" y="79159"/>
                </a:moveTo>
                <a:lnTo>
                  <a:pt x="803889" y="79159"/>
                </a:lnTo>
                <a:lnTo>
                  <a:pt x="803889" y="309938"/>
                </a:lnTo>
                <a:lnTo>
                  <a:pt x="851636" y="309938"/>
                </a:lnTo>
                <a:lnTo>
                  <a:pt x="851636" y="180936"/>
                </a:lnTo>
                <a:lnTo>
                  <a:pt x="852604" y="166356"/>
                </a:lnTo>
                <a:lnTo>
                  <a:pt x="875771" y="126278"/>
                </a:lnTo>
                <a:lnTo>
                  <a:pt x="909854" y="116855"/>
                </a:lnTo>
                <a:lnTo>
                  <a:pt x="1000689" y="116855"/>
                </a:lnTo>
                <a:lnTo>
                  <a:pt x="996160" y="109787"/>
                </a:lnTo>
                <a:lnTo>
                  <a:pt x="992471" y="105546"/>
                </a:lnTo>
                <a:lnTo>
                  <a:pt x="851636" y="105546"/>
                </a:lnTo>
                <a:lnTo>
                  <a:pt x="851636" y="79159"/>
                </a:lnTo>
                <a:close/>
              </a:path>
              <a:path w="2423795" h="418464">
                <a:moveTo>
                  <a:pt x="1000689" y="116855"/>
                </a:moveTo>
                <a:lnTo>
                  <a:pt x="909854" y="116855"/>
                </a:lnTo>
                <a:lnTo>
                  <a:pt x="922550" y="117902"/>
                </a:lnTo>
                <a:lnTo>
                  <a:pt x="933832" y="121043"/>
                </a:lnTo>
                <a:lnTo>
                  <a:pt x="963779" y="153607"/>
                </a:lnTo>
                <a:lnTo>
                  <a:pt x="967653" y="180936"/>
                </a:lnTo>
                <a:lnTo>
                  <a:pt x="967653" y="309938"/>
                </a:lnTo>
                <a:lnTo>
                  <a:pt x="1014982" y="309938"/>
                </a:lnTo>
                <a:lnTo>
                  <a:pt x="1014982" y="173816"/>
                </a:lnTo>
                <a:lnTo>
                  <a:pt x="1014223" y="158686"/>
                </a:lnTo>
                <a:lnTo>
                  <a:pt x="1011945" y="144707"/>
                </a:lnTo>
                <a:lnTo>
                  <a:pt x="1008149" y="131880"/>
                </a:lnTo>
                <a:lnTo>
                  <a:pt x="1002835" y="120205"/>
                </a:lnTo>
                <a:lnTo>
                  <a:pt x="1000689" y="116855"/>
                </a:lnTo>
                <a:close/>
              </a:path>
              <a:path w="2423795" h="418464">
                <a:moveTo>
                  <a:pt x="920325" y="75390"/>
                </a:moveTo>
                <a:lnTo>
                  <a:pt x="881373" y="83348"/>
                </a:lnTo>
                <a:lnTo>
                  <a:pt x="851636" y="105546"/>
                </a:lnTo>
                <a:lnTo>
                  <a:pt x="992471" y="105546"/>
                </a:lnTo>
                <a:lnTo>
                  <a:pt x="957863" y="81751"/>
                </a:lnTo>
                <a:lnTo>
                  <a:pt x="920325" y="75390"/>
                </a:lnTo>
                <a:close/>
              </a:path>
              <a:path w="2423795" h="418464">
                <a:moveTo>
                  <a:pt x="1101854" y="79159"/>
                </a:moveTo>
                <a:lnTo>
                  <a:pt x="1048662" y="79159"/>
                </a:lnTo>
                <a:lnTo>
                  <a:pt x="1139549" y="306168"/>
                </a:lnTo>
                <a:lnTo>
                  <a:pt x="1092640" y="418416"/>
                </a:lnTo>
                <a:lnTo>
                  <a:pt x="1142062" y="418416"/>
                </a:lnTo>
                <a:lnTo>
                  <a:pt x="1210224" y="255070"/>
                </a:lnTo>
                <a:lnTo>
                  <a:pt x="1166774" y="255070"/>
                </a:lnTo>
                <a:lnTo>
                  <a:pt x="1101854" y="79159"/>
                </a:lnTo>
                <a:close/>
              </a:path>
              <a:path w="2423795" h="418464">
                <a:moveTo>
                  <a:pt x="1283629" y="79159"/>
                </a:moveTo>
                <a:lnTo>
                  <a:pt x="1234206" y="79159"/>
                </a:lnTo>
                <a:lnTo>
                  <a:pt x="1166774" y="255070"/>
                </a:lnTo>
                <a:lnTo>
                  <a:pt x="1210224" y="255070"/>
                </a:lnTo>
                <a:lnTo>
                  <a:pt x="1283629" y="79159"/>
                </a:lnTo>
                <a:close/>
              </a:path>
              <a:path w="2423795" h="418464">
                <a:moveTo>
                  <a:pt x="1412643" y="75390"/>
                </a:moveTo>
                <a:lnTo>
                  <a:pt x="1370236" y="83871"/>
                </a:lnTo>
                <a:lnTo>
                  <a:pt x="1335158" y="108164"/>
                </a:lnTo>
                <a:lnTo>
                  <a:pt x="1311756" y="145833"/>
                </a:lnTo>
                <a:lnTo>
                  <a:pt x="1303746" y="193501"/>
                </a:lnTo>
                <a:lnTo>
                  <a:pt x="1304636" y="210438"/>
                </a:lnTo>
                <a:lnTo>
                  <a:pt x="1317986" y="255908"/>
                </a:lnTo>
                <a:lnTo>
                  <a:pt x="1345629" y="290148"/>
                </a:lnTo>
                <a:lnTo>
                  <a:pt x="1383325" y="309938"/>
                </a:lnTo>
                <a:lnTo>
                  <a:pt x="1411805" y="313707"/>
                </a:lnTo>
                <a:lnTo>
                  <a:pt x="1424842" y="313027"/>
                </a:lnTo>
                <a:lnTo>
                  <a:pt x="1469474" y="297032"/>
                </a:lnTo>
                <a:lnTo>
                  <a:pt x="1492641" y="275593"/>
                </a:lnTo>
                <a:lnTo>
                  <a:pt x="1540807" y="275593"/>
                </a:lnTo>
                <a:lnTo>
                  <a:pt x="1540807" y="272243"/>
                </a:lnTo>
                <a:lnTo>
                  <a:pt x="1422695" y="272243"/>
                </a:lnTo>
                <a:lnTo>
                  <a:pt x="1413795" y="271667"/>
                </a:lnTo>
                <a:lnTo>
                  <a:pt x="1373901" y="251301"/>
                </a:lnTo>
                <a:lnTo>
                  <a:pt x="1355158" y="215909"/>
                </a:lnTo>
                <a:lnTo>
                  <a:pt x="1352750" y="193501"/>
                </a:lnTo>
                <a:lnTo>
                  <a:pt x="1353352" y="181983"/>
                </a:lnTo>
                <a:lnTo>
                  <a:pt x="1367775" y="144210"/>
                </a:lnTo>
                <a:lnTo>
                  <a:pt x="1404895" y="119158"/>
                </a:lnTo>
                <a:lnTo>
                  <a:pt x="1422695" y="116855"/>
                </a:lnTo>
                <a:lnTo>
                  <a:pt x="1540807" y="116855"/>
                </a:lnTo>
                <a:lnTo>
                  <a:pt x="1540807" y="112666"/>
                </a:lnTo>
                <a:lnTo>
                  <a:pt x="1492641" y="112666"/>
                </a:lnTo>
                <a:lnTo>
                  <a:pt x="1486044" y="105049"/>
                </a:lnTo>
                <a:lnTo>
                  <a:pt x="1478400" y="98112"/>
                </a:lnTo>
                <a:lnTo>
                  <a:pt x="1438087" y="78112"/>
                </a:lnTo>
                <a:lnTo>
                  <a:pt x="1425810" y="76070"/>
                </a:lnTo>
                <a:lnTo>
                  <a:pt x="1412643" y="75390"/>
                </a:lnTo>
                <a:close/>
              </a:path>
              <a:path w="2423795" h="418464">
                <a:moveTo>
                  <a:pt x="1540807" y="275593"/>
                </a:moveTo>
                <a:lnTo>
                  <a:pt x="1492641" y="275593"/>
                </a:lnTo>
                <a:lnTo>
                  <a:pt x="1492641" y="309938"/>
                </a:lnTo>
                <a:lnTo>
                  <a:pt x="1540807" y="309938"/>
                </a:lnTo>
                <a:lnTo>
                  <a:pt x="1540807" y="275593"/>
                </a:lnTo>
                <a:close/>
              </a:path>
              <a:path w="2423795" h="418464">
                <a:moveTo>
                  <a:pt x="1540807" y="116855"/>
                </a:moveTo>
                <a:lnTo>
                  <a:pt x="1422695" y="116855"/>
                </a:lnTo>
                <a:lnTo>
                  <a:pt x="1431752" y="117430"/>
                </a:lnTo>
                <a:lnTo>
                  <a:pt x="1440496" y="119158"/>
                </a:lnTo>
                <a:lnTo>
                  <a:pt x="1477379" y="144602"/>
                </a:lnTo>
                <a:lnTo>
                  <a:pt x="1492012" y="182795"/>
                </a:lnTo>
                <a:lnTo>
                  <a:pt x="1492641" y="194339"/>
                </a:lnTo>
                <a:lnTo>
                  <a:pt x="1492012" y="205909"/>
                </a:lnTo>
                <a:lnTo>
                  <a:pt x="1477379" y="244495"/>
                </a:lnTo>
                <a:lnTo>
                  <a:pt x="1440496" y="269939"/>
                </a:lnTo>
                <a:lnTo>
                  <a:pt x="1422695" y="272243"/>
                </a:lnTo>
                <a:lnTo>
                  <a:pt x="1540807" y="272243"/>
                </a:lnTo>
                <a:lnTo>
                  <a:pt x="1540807" y="116855"/>
                </a:lnTo>
                <a:close/>
              </a:path>
              <a:path w="2423795" h="418464">
                <a:moveTo>
                  <a:pt x="1540807" y="79159"/>
                </a:moveTo>
                <a:lnTo>
                  <a:pt x="1492641" y="79159"/>
                </a:lnTo>
                <a:lnTo>
                  <a:pt x="1492641" y="112666"/>
                </a:lnTo>
                <a:lnTo>
                  <a:pt x="1540807" y="112666"/>
                </a:lnTo>
                <a:lnTo>
                  <a:pt x="1540807" y="79159"/>
                </a:lnTo>
                <a:close/>
              </a:path>
              <a:path w="2423795" h="418464">
                <a:moveTo>
                  <a:pt x="1745925" y="18428"/>
                </a:moveTo>
                <a:lnTo>
                  <a:pt x="1690639" y="18428"/>
                </a:lnTo>
                <a:lnTo>
                  <a:pt x="1586348" y="309938"/>
                </a:lnTo>
                <a:lnTo>
                  <a:pt x="1636190" y="309938"/>
                </a:lnTo>
                <a:lnTo>
                  <a:pt x="1657132" y="250463"/>
                </a:lnTo>
                <a:lnTo>
                  <a:pt x="1828937" y="250463"/>
                </a:lnTo>
                <a:lnTo>
                  <a:pt x="1815002" y="211511"/>
                </a:lnTo>
                <a:lnTo>
                  <a:pt x="1670534" y="211511"/>
                </a:lnTo>
                <a:lnTo>
                  <a:pt x="1718282" y="76228"/>
                </a:lnTo>
                <a:lnTo>
                  <a:pt x="1766603" y="76228"/>
                </a:lnTo>
                <a:lnTo>
                  <a:pt x="1745925" y="18428"/>
                </a:lnTo>
                <a:close/>
              </a:path>
              <a:path w="2423795" h="418464">
                <a:moveTo>
                  <a:pt x="1828937" y="250463"/>
                </a:moveTo>
                <a:lnTo>
                  <a:pt x="1779013" y="250463"/>
                </a:lnTo>
                <a:lnTo>
                  <a:pt x="1799954" y="309938"/>
                </a:lnTo>
                <a:lnTo>
                  <a:pt x="1850215" y="309938"/>
                </a:lnTo>
                <a:lnTo>
                  <a:pt x="1828937" y="250463"/>
                </a:lnTo>
                <a:close/>
              </a:path>
              <a:path w="2423795" h="418464">
                <a:moveTo>
                  <a:pt x="1766603" y="76228"/>
                </a:moveTo>
                <a:lnTo>
                  <a:pt x="1718282" y="76228"/>
                </a:lnTo>
                <a:lnTo>
                  <a:pt x="1765610" y="211511"/>
                </a:lnTo>
                <a:lnTo>
                  <a:pt x="1815002" y="211511"/>
                </a:lnTo>
                <a:lnTo>
                  <a:pt x="1766603" y="76228"/>
                </a:lnTo>
                <a:close/>
              </a:path>
              <a:path w="2423795" h="418464">
                <a:moveTo>
                  <a:pt x="1943307" y="79159"/>
                </a:moveTo>
                <a:lnTo>
                  <a:pt x="1895560" y="79159"/>
                </a:lnTo>
                <a:lnTo>
                  <a:pt x="1895560" y="309938"/>
                </a:lnTo>
                <a:lnTo>
                  <a:pt x="1943307" y="309938"/>
                </a:lnTo>
                <a:lnTo>
                  <a:pt x="1943307" y="188475"/>
                </a:lnTo>
                <a:lnTo>
                  <a:pt x="1944197" y="172193"/>
                </a:lnTo>
                <a:lnTo>
                  <a:pt x="1965715" y="132823"/>
                </a:lnTo>
                <a:lnTo>
                  <a:pt x="2000269" y="124812"/>
                </a:lnTo>
                <a:lnTo>
                  <a:pt x="2012415" y="124812"/>
                </a:lnTo>
                <a:lnTo>
                  <a:pt x="2012415" y="112666"/>
                </a:lnTo>
                <a:lnTo>
                  <a:pt x="1943307" y="112666"/>
                </a:lnTo>
                <a:lnTo>
                  <a:pt x="1943307" y="79159"/>
                </a:lnTo>
                <a:close/>
              </a:path>
              <a:path w="2423795" h="418464">
                <a:moveTo>
                  <a:pt x="2012415" y="75390"/>
                </a:moveTo>
                <a:lnTo>
                  <a:pt x="1970951" y="85442"/>
                </a:lnTo>
                <a:lnTo>
                  <a:pt x="1943307" y="112666"/>
                </a:lnTo>
                <a:lnTo>
                  <a:pt x="2012415" y="112666"/>
                </a:lnTo>
                <a:lnTo>
                  <a:pt x="2012415" y="75390"/>
                </a:lnTo>
                <a:close/>
              </a:path>
              <a:path w="2423795" h="418464">
                <a:moveTo>
                  <a:pt x="2112010" y="118111"/>
                </a:moveTo>
                <a:lnTo>
                  <a:pt x="2063844" y="118111"/>
                </a:lnTo>
                <a:lnTo>
                  <a:pt x="2063844" y="245856"/>
                </a:lnTo>
                <a:lnTo>
                  <a:pt x="2073503" y="286143"/>
                </a:lnTo>
                <a:lnTo>
                  <a:pt x="2115256" y="308995"/>
                </a:lnTo>
                <a:lnTo>
                  <a:pt x="2130439" y="309938"/>
                </a:lnTo>
                <a:lnTo>
                  <a:pt x="2168134" y="309938"/>
                </a:lnTo>
                <a:lnTo>
                  <a:pt x="2168134" y="270148"/>
                </a:lnTo>
                <a:lnTo>
                  <a:pt x="2129042" y="270148"/>
                </a:lnTo>
                <a:lnTo>
                  <a:pt x="2122062" y="268333"/>
                </a:lnTo>
                <a:lnTo>
                  <a:pt x="2117874" y="264703"/>
                </a:lnTo>
                <a:lnTo>
                  <a:pt x="2113964" y="260794"/>
                </a:lnTo>
                <a:lnTo>
                  <a:pt x="2112010" y="254512"/>
                </a:lnTo>
                <a:lnTo>
                  <a:pt x="2112010" y="118111"/>
                </a:lnTo>
                <a:close/>
              </a:path>
              <a:path w="2423795" h="418464">
                <a:moveTo>
                  <a:pt x="2168134" y="79159"/>
                </a:moveTo>
                <a:lnTo>
                  <a:pt x="2036619" y="79159"/>
                </a:lnTo>
                <a:lnTo>
                  <a:pt x="2036619" y="118111"/>
                </a:lnTo>
                <a:lnTo>
                  <a:pt x="2168134" y="118111"/>
                </a:lnTo>
                <a:lnTo>
                  <a:pt x="2168134" y="79159"/>
                </a:lnTo>
                <a:close/>
              </a:path>
              <a:path w="2423795" h="418464">
                <a:moveTo>
                  <a:pt x="2112010" y="21779"/>
                </a:moveTo>
                <a:lnTo>
                  <a:pt x="2063844" y="21779"/>
                </a:lnTo>
                <a:lnTo>
                  <a:pt x="2063844" y="79159"/>
                </a:lnTo>
                <a:lnTo>
                  <a:pt x="2112010" y="79159"/>
                </a:lnTo>
                <a:lnTo>
                  <a:pt x="2112010" y="21779"/>
                </a:lnTo>
                <a:close/>
              </a:path>
              <a:path w="2423795" h="418464">
                <a:moveTo>
                  <a:pt x="2259888" y="0"/>
                </a:moveTo>
                <a:lnTo>
                  <a:pt x="2212141" y="0"/>
                </a:lnTo>
                <a:lnTo>
                  <a:pt x="2212141" y="309938"/>
                </a:lnTo>
                <a:lnTo>
                  <a:pt x="2259888" y="309938"/>
                </a:lnTo>
                <a:lnTo>
                  <a:pt x="2259888" y="180936"/>
                </a:lnTo>
                <a:lnTo>
                  <a:pt x="2260857" y="166356"/>
                </a:lnTo>
                <a:lnTo>
                  <a:pt x="2284023" y="126278"/>
                </a:lnTo>
                <a:lnTo>
                  <a:pt x="2318106" y="116855"/>
                </a:lnTo>
                <a:lnTo>
                  <a:pt x="2409017" y="116855"/>
                </a:lnTo>
                <a:lnTo>
                  <a:pt x="2404648" y="109787"/>
                </a:lnTo>
                <a:lnTo>
                  <a:pt x="2401445" y="105965"/>
                </a:lnTo>
                <a:lnTo>
                  <a:pt x="2259888" y="105965"/>
                </a:lnTo>
                <a:lnTo>
                  <a:pt x="2259888" y="0"/>
                </a:lnTo>
                <a:close/>
              </a:path>
              <a:path w="2423795" h="418464">
                <a:moveTo>
                  <a:pt x="2409017" y="116855"/>
                </a:moveTo>
                <a:lnTo>
                  <a:pt x="2318106" y="116855"/>
                </a:lnTo>
                <a:lnTo>
                  <a:pt x="2330802" y="117902"/>
                </a:lnTo>
                <a:lnTo>
                  <a:pt x="2342085" y="121043"/>
                </a:lnTo>
                <a:lnTo>
                  <a:pt x="2372031" y="153607"/>
                </a:lnTo>
                <a:lnTo>
                  <a:pt x="2375906" y="180936"/>
                </a:lnTo>
                <a:lnTo>
                  <a:pt x="2375906" y="309938"/>
                </a:lnTo>
                <a:lnTo>
                  <a:pt x="2423234" y="309938"/>
                </a:lnTo>
                <a:lnTo>
                  <a:pt x="2423234" y="173816"/>
                </a:lnTo>
                <a:lnTo>
                  <a:pt x="2422475" y="158686"/>
                </a:lnTo>
                <a:lnTo>
                  <a:pt x="2420197" y="144707"/>
                </a:lnTo>
                <a:lnTo>
                  <a:pt x="2416402" y="131880"/>
                </a:lnTo>
                <a:lnTo>
                  <a:pt x="2411088" y="120205"/>
                </a:lnTo>
                <a:lnTo>
                  <a:pt x="2409017" y="116855"/>
                </a:lnTo>
                <a:close/>
              </a:path>
              <a:path w="2423795" h="418464">
                <a:moveTo>
                  <a:pt x="2331509" y="75390"/>
                </a:moveTo>
                <a:lnTo>
                  <a:pt x="2290463" y="83348"/>
                </a:lnTo>
                <a:lnTo>
                  <a:pt x="2259888" y="105965"/>
                </a:lnTo>
                <a:lnTo>
                  <a:pt x="2401445" y="105965"/>
                </a:lnTo>
                <a:lnTo>
                  <a:pt x="2367791" y="81751"/>
                </a:lnTo>
                <a:lnTo>
                  <a:pt x="2331509" y="7539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732536" y="0"/>
            <a:ext cx="5372100" cy="6394450"/>
            <a:chOff x="14732536" y="0"/>
            <a:chExt cx="5372100" cy="63944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32536" y="0"/>
              <a:ext cx="5371564" cy="240501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414791" y="0"/>
              <a:ext cx="4642485" cy="2148205"/>
            </a:xfrm>
            <a:custGeom>
              <a:avLst/>
              <a:gdLst/>
              <a:ahLst/>
              <a:cxnLst/>
              <a:rect l="l" t="t" r="r" b="b"/>
              <a:pathLst>
                <a:path w="4642484" h="2148205">
                  <a:moveTo>
                    <a:pt x="4124203" y="0"/>
                  </a:moveTo>
                  <a:lnTo>
                    <a:pt x="2358262" y="1765940"/>
                  </a:lnTo>
                  <a:lnTo>
                    <a:pt x="2617404" y="2025081"/>
                  </a:lnTo>
                  <a:lnTo>
                    <a:pt x="4642486" y="0"/>
                  </a:lnTo>
                  <a:lnTo>
                    <a:pt x="4124203" y="0"/>
                  </a:lnTo>
                  <a:close/>
                </a:path>
                <a:path w="4642484" h="2148205">
                  <a:moveTo>
                    <a:pt x="0" y="0"/>
                  </a:moveTo>
                  <a:lnTo>
                    <a:pt x="2025081" y="2025081"/>
                  </a:lnTo>
                  <a:lnTo>
                    <a:pt x="2061613" y="2057628"/>
                  </a:lnTo>
                  <a:lnTo>
                    <a:pt x="2100811" y="2085167"/>
                  </a:lnTo>
                  <a:lnTo>
                    <a:pt x="2142230" y="2107699"/>
                  </a:lnTo>
                  <a:lnTo>
                    <a:pt x="2185428" y="2125224"/>
                  </a:lnTo>
                  <a:lnTo>
                    <a:pt x="2229959" y="2137741"/>
                  </a:lnTo>
                  <a:lnTo>
                    <a:pt x="2275379" y="2145252"/>
                  </a:lnTo>
                  <a:lnTo>
                    <a:pt x="2321243" y="2147755"/>
                  </a:lnTo>
                  <a:lnTo>
                    <a:pt x="2367107" y="2145252"/>
                  </a:lnTo>
                  <a:lnTo>
                    <a:pt x="2412527" y="2137741"/>
                  </a:lnTo>
                  <a:lnTo>
                    <a:pt x="2457057" y="2125223"/>
                  </a:lnTo>
                  <a:lnTo>
                    <a:pt x="2500255" y="2107698"/>
                  </a:lnTo>
                  <a:lnTo>
                    <a:pt x="2541675" y="2085166"/>
                  </a:lnTo>
                  <a:lnTo>
                    <a:pt x="2580873" y="2057627"/>
                  </a:lnTo>
                  <a:lnTo>
                    <a:pt x="2617403" y="2025081"/>
                  </a:lnTo>
                  <a:lnTo>
                    <a:pt x="2358262" y="1765940"/>
                  </a:lnTo>
                  <a:lnTo>
                    <a:pt x="2340943" y="1777441"/>
                  </a:lnTo>
                  <a:lnTo>
                    <a:pt x="2321242" y="1781275"/>
                  </a:lnTo>
                  <a:lnTo>
                    <a:pt x="2301541" y="1777441"/>
                  </a:lnTo>
                  <a:lnTo>
                    <a:pt x="2284222" y="1765940"/>
                  </a:lnTo>
                  <a:lnTo>
                    <a:pt x="5182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B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35574" y="387422"/>
              <a:ext cx="1968526" cy="60069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350943" y="1422390"/>
              <a:ext cx="1753235" cy="3853815"/>
            </a:xfrm>
            <a:custGeom>
              <a:avLst/>
              <a:gdLst/>
              <a:ahLst/>
              <a:cxnLst/>
              <a:rect l="l" t="t" r="r" b="b"/>
              <a:pathLst>
                <a:path w="1753234" h="3853815">
                  <a:moveTo>
                    <a:pt x="1753157" y="0"/>
                  </a:moveTo>
                  <a:lnTo>
                    <a:pt x="122674" y="1630483"/>
                  </a:lnTo>
                  <a:lnTo>
                    <a:pt x="90127" y="1667014"/>
                  </a:lnTo>
                  <a:lnTo>
                    <a:pt x="62588" y="1706212"/>
                  </a:lnTo>
                  <a:lnTo>
                    <a:pt x="40056" y="1747632"/>
                  </a:lnTo>
                  <a:lnTo>
                    <a:pt x="22531" y="1790830"/>
                  </a:lnTo>
                  <a:lnTo>
                    <a:pt x="10014" y="1835361"/>
                  </a:lnTo>
                  <a:lnTo>
                    <a:pt x="2503" y="1880781"/>
                  </a:lnTo>
                  <a:lnTo>
                    <a:pt x="0" y="1926645"/>
                  </a:lnTo>
                  <a:lnTo>
                    <a:pt x="2503" y="1972509"/>
                  </a:lnTo>
                  <a:lnTo>
                    <a:pt x="10014" y="2017929"/>
                  </a:lnTo>
                  <a:lnTo>
                    <a:pt x="22531" y="2062460"/>
                  </a:lnTo>
                  <a:lnTo>
                    <a:pt x="40056" y="2105657"/>
                  </a:lnTo>
                  <a:lnTo>
                    <a:pt x="62588" y="2147077"/>
                  </a:lnTo>
                  <a:lnTo>
                    <a:pt x="90127" y="2186275"/>
                  </a:lnTo>
                  <a:lnTo>
                    <a:pt x="122674" y="2222806"/>
                  </a:lnTo>
                  <a:lnTo>
                    <a:pt x="1753157" y="3853290"/>
                  </a:lnTo>
                  <a:lnTo>
                    <a:pt x="1753157" y="0"/>
                  </a:lnTo>
                  <a:close/>
                </a:path>
              </a:pathLst>
            </a:custGeom>
            <a:solidFill>
              <a:srgbClr val="50B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2113652" y="4208667"/>
            <a:ext cx="868680" cy="220979"/>
          </a:xfrm>
          <a:custGeom>
            <a:avLst/>
            <a:gdLst/>
            <a:ahLst/>
            <a:cxnLst/>
            <a:rect l="l" t="t" r="r" b="b"/>
            <a:pathLst>
              <a:path w="868680" h="220979">
                <a:moveTo>
                  <a:pt x="99263" y="0"/>
                </a:moveTo>
                <a:lnTo>
                  <a:pt x="0" y="0"/>
                </a:lnTo>
                <a:lnTo>
                  <a:pt x="0" y="220516"/>
                </a:lnTo>
                <a:lnTo>
                  <a:pt x="102719" y="220516"/>
                </a:lnTo>
                <a:lnTo>
                  <a:pt x="119034" y="219515"/>
                </a:lnTo>
                <a:lnTo>
                  <a:pt x="156435" y="204496"/>
                </a:lnTo>
                <a:lnTo>
                  <a:pt x="173590" y="177167"/>
                </a:lnTo>
                <a:lnTo>
                  <a:pt x="53715" y="177167"/>
                </a:lnTo>
                <a:lnTo>
                  <a:pt x="53715" y="128477"/>
                </a:lnTo>
                <a:lnTo>
                  <a:pt x="165539" y="128477"/>
                </a:lnTo>
                <a:lnTo>
                  <a:pt x="164288" y="126592"/>
                </a:lnTo>
                <a:lnTo>
                  <a:pt x="158005" y="119741"/>
                </a:lnTo>
                <a:lnTo>
                  <a:pt x="150780" y="114263"/>
                </a:lnTo>
                <a:lnTo>
                  <a:pt x="142613" y="110160"/>
                </a:lnTo>
                <a:lnTo>
                  <a:pt x="133503" y="107431"/>
                </a:lnTo>
                <a:lnTo>
                  <a:pt x="141553" y="104427"/>
                </a:lnTo>
                <a:lnTo>
                  <a:pt x="148738" y="100441"/>
                </a:lnTo>
                <a:lnTo>
                  <a:pt x="155060" y="95474"/>
                </a:lnTo>
                <a:lnTo>
                  <a:pt x="160518" y="89526"/>
                </a:lnTo>
                <a:lnTo>
                  <a:pt x="160726" y="89211"/>
                </a:lnTo>
                <a:lnTo>
                  <a:pt x="53715" y="89211"/>
                </a:lnTo>
                <a:lnTo>
                  <a:pt x="53715" y="43035"/>
                </a:lnTo>
                <a:lnTo>
                  <a:pt x="169161" y="43035"/>
                </a:lnTo>
                <a:lnTo>
                  <a:pt x="166094" y="33533"/>
                </a:lnTo>
                <a:lnTo>
                  <a:pt x="129184" y="3848"/>
                </a:lnTo>
                <a:lnTo>
                  <a:pt x="115147" y="962"/>
                </a:lnTo>
                <a:lnTo>
                  <a:pt x="99263" y="0"/>
                </a:lnTo>
                <a:close/>
              </a:path>
              <a:path w="868680" h="220979">
                <a:moveTo>
                  <a:pt x="165539" y="128477"/>
                </a:moveTo>
                <a:lnTo>
                  <a:pt x="101672" y="128477"/>
                </a:lnTo>
                <a:lnTo>
                  <a:pt x="108687" y="130676"/>
                </a:lnTo>
                <a:lnTo>
                  <a:pt x="113713" y="135074"/>
                </a:lnTo>
                <a:lnTo>
                  <a:pt x="118949" y="139472"/>
                </a:lnTo>
                <a:lnTo>
                  <a:pt x="121566" y="145545"/>
                </a:lnTo>
                <a:lnTo>
                  <a:pt x="121566" y="161042"/>
                </a:lnTo>
                <a:lnTo>
                  <a:pt x="119053" y="167010"/>
                </a:lnTo>
                <a:lnTo>
                  <a:pt x="109211" y="175177"/>
                </a:lnTo>
                <a:lnTo>
                  <a:pt x="102300" y="177167"/>
                </a:lnTo>
                <a:lnTo>
                  <a:pt x="173590" y="177167"/>
                </a:lnTo>
                <a:lnTo>
                  <a:pt x="174693" y="173633"/>
                </a:lnTo>
                <a:lnTo>
                  <a:pt x="175910" y="160518"/>
                </a:lnTo>
                <a:lnTo>
                  <a:pt x="175184" y="151212"/>
                </a:lnTo>
                <a:lnTo>
                  <a:pt x="173005" y="142456"/>
                </a:lnTo>
                <a:lnTo>
                  <a:pt x="169373" y="134249"/>
                </a:lnTo>
                <a:lnTo>
                  <a:pt x="165539" y="128477"/>
                </a:lnTo>
                <a:close/>
              </a:path>
              <a:path w="868680" h="220979">
                <a:moveTo>
                  <a:pt x="169161" y="43035"/>
                </a:moveTo>
                <a:lnTo>
                  <a:pt x="97693" y="43035"/>
                </a:lnTo>
                <a:lnTo>
                  <a:pt x="104394" y="45024"/>
                </a:lnTo>
                <a:lnTo>
                  <a:pt x="109001" y="49003"/>
                </a:lnTo>
                <a:lnTo>
                  <a:pt x="113818" y="52982"/>
                </a:lnTo>
                <a:lnTo>
                  <a:pt x="116226" y="58741"/>
                </a:lnTo>
                <a:lnTo>
                  <a:pt x="116226" y="73819"/>
                </a:lnTo>
                <a:lnTo>
                  <a:pt x="113818" y="79578"/>
                </a:lnTo>
                <a:lnTo>
                  <a:pt x="104394" y="87327"/>
                </a:lnTo>
                <a:lnTo>
                  <a:pt x="97693" y="89211"/>
                </a:lnTo>
                <a:lnTo>
                  <a:pt x="160726" y="89211"/>
                </a:lnTo>
                <a:lnTo>
                  <a:pt x="165053" y="82674"/>
                </a:lnTo>
                <a:lnTo>
                  <a:pt x="168293" y="74997"/>
                </a:lnTo>
                <a:lnTo>
                  <a:pt x="170236" y="66496"/>
                </a:lnTo>
                <a:lnTo>
                  <a:pt x="170884" y="57171"/>
                </a:lnTo>
                <a:lnTo>
                  <a:pt x="169687" y="44664"/>
                </a:lnTo>
                <a:lnTo>
                  <a:pt x="169161" y="43035"/>
                </a:lnTo>
                <a:close/>
              </a:path>
              <a:path w="868680" h="220979">
                <a:moveTo>
                  <a:pt x="334601" y="0"/>
                </a:moveTo>
                <a:lnTo>
                  <a:pt x="272404" y="0"/>
                </a:lnTo>
                <a:lnTo>
                  <a:pt x="192616" y="220516"/>
                </a:lnTo>
                <a:lnTo>
                  <a:pt x="248844" y="220516"/>
                </a:lnTo>
                <a:lnTo>
                  <a:pt x="262038" y="181565"/>
                </a:lnTo>
                <a:lnTo>
                  <a:pt x="400295" y="181565"/>
                </a:lnTo>
                <a:lnTo>
                  <a:pt x="385292" y="140100"/>
                </a:lnTo>
                <a:lnTo>
                  <a:pt x="276173" y="140100"/>
                </a:lnTo>
                <a:lnTo>
                  <a:pt x="303188" y="59369"/>
                </a:lnTo>
                <a:lnTo>
                  <a:pt x="356082" y="59369"/>
                </a:lnTo>
                <a:lnTo>
                  <a:pt x="334601" y="0"/>
                </a:lnTo>
                <a:close/>
              </a:path>
              <a:path w="868680" h="220979">
                <a:moveTo>
                  <a:pt x="400295" y="181565"/>
                </a:moveTo>
                <a:lnTo>
                  <a:pt x="344339" y="181565"/>
                </a:lnTo>
                <a:lnTo>
                  <a:pt x="357532" y="220516"/>
                </a:lnTo>
                <a:lnTo>
                  <a:pt x="414389" y="220516"/>
                </a:lnTo>
                <a:lnTo>
                  <a:pt x="400295" y="181565"/>
                </a:lnTo>
                <a:close/>
              </a:path>
              <a:path w="868680" h="220979">
                <a:moveTo>
                  <a:pt x="356082" y="59369"/>
                </a:moveTo>
                <a:lnTo>
                  <a:pt x="303188" y="59369"/>
                </a:lnTo>
                <a:lnTo>
                  <a:pt x="330517" y="140100"/>
                </a:lnTo>
                <a:lnTo>
                  <a:pt x="385292" y="140100"/>
                </a:lnTo>
                <a:lnTo>
                  <a:pt x="356082" y="59369"/>
                </a:lnTo>
                <a:close/>
              </a:path>
              <a:path w="868680" h="220979">
                <a:moveTo>
                  <a:pt x="492388" y="0"/>
                </a:moveTo>
                <a:lnTo>
                  <a:pt x="438672" y="0"/>
                </a:lnTo>
                <a:lnTo>
                  <a:pt x="438672" y="220516"/>
                </a:lnTo>
                <a:lnTo>
                  <a:pt x="492388" y="220516"/>
                </a:lnTo>
                <a:lnTo>
                  <a:pt x="492388" y="84500"/>
                </a:lnTo>
                <a:lnTo>
                  <a:pt x="547944" y="84500"/>
                </a:lnTo>
                <a:lnTo>
                  <a:pt x="492388" y="0"/>
                </a:lnTo>
                <a:close/>
              </a:path>
              <a:path w="868680" h="220979">
                <a:moveTo>
                  <a:pt x="547944" y="84500"/>
                </a:moveTo>
                <a:lnTo>
                  <a:pt x="492388" y="84500"/>
                </a:lnTo>
                <a:lnTo>
                  <a:pt x="582228" y="220516"/>
                </a:lnTo>
                <a:lnTo>
                  <a:pt x="635944" y="220516"/>
                </a:lnTo>
                <a:lnTo>
                  <a:pt x="635944" y="136645"/>
                </a:lnTo>
                <a:lnTo>
                  <a:pt x="582228" y="136645"/>
                </a:lnTo>
                <a:lnTo>
                  <a:pt x="547944" y="84500"/>
                </a:lnTo>
                <a:close/>
              </a:path>
              <a:path w="868680" h="220979">
                <a:moveTo>
                  <a:pt x="635944" y="0"/>
                </a:moveTo>
                <a:lnTo>
                  <a:pt x="582228" y="0"/>
                </a:lnTo>
                <a:lnTo>
                  <a:pt x="582228" y="136645"/>
                </a:lnTo>
                <a:lnTo>
                  <a:pt x="635944" y="136645"/>
                </a:lnTo>
                <a:lnTo>
                  <a:pt x="635944" y="0"/>
                </a:lnTo>
                <a:close/>
              </a:path>
              <a:path w="868680" h="220979">
                <a:moveTo>
                  <a:pt x="728596" y="0"/>
                </a:moveTo>
                <a:lnTo>
                  <a:pt x="674881" y="0"/>
                </a:lnTo>
                <a:lnTo>
                  <a:pt x="674881" y="220516"/>
                </a:lnTo>
                <a:lnTo>
                  <a:pt x="728596" y="220516"/>
                </a:lnTo>
                <a:lnTo>
                  <a:pt x="728596" y="123137"/>
                </a:lnTo>
                <a:lnTo>
                  <a:pt x="791676" y="123137"/>
                </a:lnTo>
                <a:lnTo>
                  <a:pt x="779799" y="108059"/>
                </a:lnTo>
                <a:lnTo>
                  <a:pt x="788741" y="96750"/>
                </a:lnTo>
                <a:lnTo>
                  <a:pt x="728596" y="96750"/>
                </a:lnTo>
                <a:lnTo>
                  <a:pt x="728596" y="0"/>
                </a:lnTo>
                <a:close/>
              </a:path>
              <a:path w="868680" h="220979">
                <a:moveTo>
                  <a:pt x="791676" y="123137"/>
                </a:moveTo>
                <a:lnTo>
                  <a:pt x="728596" y="123137"/>
                </a:lnTo>
                <a:lnTo>
                  <a:pt x="802730" y="220516"/>
                </a:lnTo>
                <a:lnTo>
                  <a:pt x="868383" y="220516"/>
                </a:lnTo>
                <a:lnTo>
                  <a:pt x="791676" y="123137"/>
                </a:lnTo>
                <a:close/>
              </a:path>
              <a:path w="868680" h="220979">
                <a:moveTo>
                  <a:pt x="865241" y="0"/>
                </a:moveTo>
                <a:lnTo>
                  <a:pt x="802102" y="0"/>
                </a:lnTo>
                <a:lnTo>
                  <a:pt x="728596" y="96750"/>
                </a:lnTo>
                <a:lnTo>
                  <a:pt x="788741" y="96750"/>
                </a:lnTo>
                <a:lnTo>
                  <a:pt x="86524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9202" y="4762577"/>
            <a:ext cx="11717752" cy="32794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113652" y="5671450"/>
            <a:ext cx="1431925" cy="226060"/>
          </a:xfrm>
          <a:custGeom>
            <a:avLst/>
            <a:gdLst/>
            <a:ahLst/>
            <a:cxnLst/>
            <a:rect l="l" t="t" r="r" b="b"/>
            <a:pathLst>
              <a:path w="1431925" h="226060">
                <a:moveTo>
                  <a:pt x="143555" y="3141"/>
                </a:moveTo>
                <a:lnTo>
                  <a:pt x="0" y="3141"/>
                </a:lnTo>
                <a:lnTo>
                  <a:pt x="0" y="223658"/>
                </a:lnTo>
                <a:lnTo>
                  <a:pt x="53715" y="223658"/>
                </a:lnTo>
                <a:lnTo>
                  <a:pt x="53715" y="134446"/>
                </a:lnTo>
                <a:lnTo>
                  <a:pt x="120938" y="134446"/>
                </a:lnTo>
                <a:lnTo>
                  <a:pt x="120938" y="92667"/>
                </a:lnTo>
                <a:lnTo>
                  <a:pt x="53715" y="92667"/>
                </a:lnTo>
                <a:lnTo>
                  <a:pt x="53715" y="46176"/>
                </a:lnTo>
                <a:lnTo>
                  <a:pt x="143555" y="46176"/>
                </a:lnTo>
                <a:lnTo>
                  <a:pt x="143555" y="3141"/>
                </a:lnTo>
                <a:close/>
              </a:path>
              <a:path w="1431925" h="226060">
                <a:moveTo>
                  <a:pt x="299323" y="3141"/>
                </a:moveTo>
                <a:lnTo>
                  <a:pt x="237126" y="3141"/>
                </a:lnTo>
                <a:lnTo>
                  <a:pt x="157338" y="223658"/>
                </a:lnTo>
                <a:lnTo>
                  <a:pt x="213566" y="223658"/>
                </a:lnTo>
                <a:lnTo>
                  <a:pt x="226760" y="184706"/>
                </a:lnTo>
                <a:lnTo>
                  <a:pt x="365017" y="184706"/>
                </a:lnTo>
                <a:lnTo>
                  <a:pt x="350014" y="143241"/>
                </a:lnTo>
                <a:lnTo>
                  <a:pt x="240895" y="143241"/>
                </a:lnTo>
                <a:lnTo>
                  <a:pt x="267910" y="62511"/>
                </a:lnTo>
                <a:lnTo>
                  <a:pt x="320804" y="62511"/>
                </a:lnTo>
                <a:lnTo>
                  <a:pt x="299323" y="3141"/>
                </a:lnTo>
                <a:close/>
              </a:path>
              <a:path w="1431925" h="226060">
                <a:moveTo>
                  <a:pt x="365017" y="184706"/>
                </a:moveTo>
                <a:lnTo>
                  <a:pt x="309061" y="184706"/>
                </a:lnTo>
                <a:lnTo>
                  <a:pt x="322254" y="223658"/>
                </a:lnTo>
                <a:lnTo>
                  <a:pt x="379111" y="223658"/>
                </a:lnTo>
                <a:lnTo>
                  <a:pt x="365017" y="184706"/>
                </a:lnTo>
                <a:close/>
              </a:path>
              <a:path w="1431925" h="226060">
                <a:moveTo>
                  <a:pt x="320804" y="62511"/>
                </a:moveTo>
                <a:lnTo>
                  <a:pt x="267910" y="62511"/>
                </a:lnTo>
                <a:lnTo>
                  <a:pt x="295239" y="143241"/>
                </a:lnTo>
                <a:lnTo>
                  <a:pt x="350014" y="143241"/>
                </a:lnTo>
                <a:lnTo>
                  <a:pt x="320804" y="62511"/>
                </a:lnTo>
                <a:close/>
              </a:path>
              <a:path w="1431925" h="226060">
                <a:moveTo>
                  <a:pt x="493549" y="3141"/>
                </a:moveTo>
                <a:lnTo>
                  <a:pt x="403394" y="3141"/>
                </a:lnTo>
                <a:lnTo>
                  <a:pt x="403394" y="223658"/>
                </a:lnTo>
                <a:lnTo>
                  <a:pt x="457110" y="223658"/>
                </a:lnTo>
                <a:lnTo>
                  <a:pt x="457110" y="140414"/>
                </a:lnTo>
                <a:lnTo>
                  <a:pt x="527969" y="140414"/>
                </a:lnTo>
                <a:lnTo>
                  <a:pt x="525590" y="136330"/>
                </a:lnTo>
                <a:lnTo>
                  <a:pt x="536938" y="132090"/>
                </a:lnTo>
                <a:lnTo>
                  <a:pt x="546793" y="126593"/>
                </a:lnTo>
                <a:lnTo>
                  <a:pt x="555157" y="119839"/>
                </a:lnTo>
                <a:lnTo>
                  <a:pt x="562028" y="111829"/>
                </a:lnTo>
                <a:lnTo>
                  <a:pt x="567526" y="102896"/>
                </a:lnTo>
                <a:lnTo>
                  <a:pt x="567728" y="102405"/>
                </a:lnTo>
                <a:lnTo>
                  <a:pt x="457110" y="102405"/>
                </a:lnTo>
                <a:lnTo>
                  <a:pt x="457110" y="47747"/>
                </a:lnTo>
                <a:lnTo>
                  <a:pt x="570227" y="47747"/>
                </a:lnTo>
                <a:lnTo>
                  <a:pt x="569469" y="45469"/>
                </a:lnTo>
                <a:lnTo>
                  <a:pt x="537841" y="12250"/>
                </a:lnTo>
                <a:lnTo>
                  <a:pt x="506094" y="3710"/>
                </a:lnTo>
                <a:lnTo>
                  <a:pt x="493549" y="3141"/>
                </a:lnTo>
                <a:close/>
              </a:path>
              <a:path w="1431925" h="226060">
                <a:moveTo>
                  <a:pt x="527969" y="140414"/>
                </a:moveTo>
                <a:lnTo>
                  <a:pt x="469989" y="140414"/>
                </a:lnTo>
                <a:lnTo>
                  <a:pt x="515852" y="223658"/>
                </a:lnTo>
                <a:lnTo>
                  <a:pt x="576478" y="223658"/>
                </a:lnTo>
                <a:lnTo>
                  <a:pt x="527969" y="140414"/>
                </a:lnTo>
                <a:close/>
              </a:path>
              <a:path w="1431925" h="226060">
                <a:moveTo>
                  <a:pt x="570227" y="47747"/>
                </a:moveTo>
                <a:lnTo>
                  <a:pt x="500250" y="47747"/>
                </a:lnTo>
                <a:lnTo>
                  <a:pt x="507580" y="50155"/>
                </a:lnTo>
                <a:lnTo>
                  <a:pt x="512396" y="54972"/>
                </a:lnTo>
                <a:lnTo>
                  <a:pt x="517422" y="59788"/>
                </a:lnTo>
                <a:lnTo>
                  <a:pt x="519935" y="66385"/>
                </a:lnTo>
                <a:lnTo>
                  <a:pt x="519935" y="83557"/>
                </a:lnTo>
                <a:lnTo>
                  <a:pt x="517422" y="90363"/>
                </a:lnTo>
                <a:lnTo>
                  <a:pt x="512396" y="95180"/>
                </a:lnTo>
                <a:lnTo>
                  <a:pt x="507580" y="99996"/>
                </a:lnTo>
                <a:lnTo>
                  <a:pt x="500250" y="102405"/>
                </a:lnTo>
                <a:lnTo>
                  <a:pt x="567728" y="102405"/>
                </a:lnTo>
                <a:lnTo>
                  <a:pt x="571452" y="93374"/>
                </a:lnTo>
                <a:lnTo>
                  <a:pt x="573808" y="83263"/>
                </a:lnTo>
                <a:lnTo>
                  <a:pt x="574593" y="72563"/>
                </a:lnTo>
                <a:lnTo>
                  <a:pt x="574024" y="63060"/>
                </a:lnTo>
                <a:lnTo>
                  <a:pt x="572316" y="54029"/>
                </a:lnTo>
                <a:lnTo>
                  <a:pt x="570227" y="47747"/>
                </a:lnTo>
                <a:close/>
              </a:path>
              <a:path w="1431925" h="226060">
                <a:moveTo>
                  <a:pt x="671766" y="3141"/>
                </a:moveTo>
                <a:lnTo>
                  <a:pt x="608313" y="3141"/>
                </a:lnTo>
                <a:lnTo>
                  <a:pt x="608313" y="223658"/>
                </a:lnTo>
                <a:lnTo>
                  <a:pt x="662029" y="223658"/>
                </a:lnTo>
                <a:lnTo>
                  <a:pt x="662029" y="91096"/>
                </a:lnTo>
                <a:lnTo>
                  <a:pt x="707419" y="91096"/>
                </a:lnTo>
                <a:lnTo>
                  <a:pt x="671766" y="3141"/>
                </a:lnTo>
                <a:close/>
              </a:path>
              <a:path w="1431925" h="226060">
                <a:moveTo>
                  <a:pt x="707419" y="91096"/>
                </a:moveTo>
                <a:lnTo>
                  <a:pt x="662029" y="91096"/>
                </a:lnTo>
                <a:lnTo>
                  <a:pt x="711661" y="223658"/>
                </a:lnTo>
                <a:lnTo>
                  <a:pt x="755010" y="223658"/>
                </a:lnTo>
                <a:lnTo>
                  <a:pt x="780313" y="155806"/>
                </a:lnTo>
                <a:lnTo>
                  <a:pt x="733649" y="155806"/>
                </a:lnTo>
                <a:lnTo>
                  <a:pt x="707419" y="91096"/>
                </a:lnTo>
                <a:close/>
              </a:path>
              <a:path w="1431925" h="226060">
                <a:moveTo>
                  <a:pt x="858044" y="91410"/>
                </a:moveTo>
                <a:lnTo>
                  <a:pt x="804328" y="91410"/>
                </a:lnTo>
                <a:lnTo>
                  <a:pt x="804328" y="223658"/>
                </a:lnTo>
                <a:lnTo>
                  <a:pt x="858044" y="223658"/>
                </a:lnTo>
                <a:lnTo>
                  <a:pt x="858044" y="91410"/>
                </a:lnTo>
                <a:close/>
              </a:path>
              <a:path w="1431925" h="226060">
                <a:moveTo>
                  <a:pt x="858044" y="3141"/>
                </a:moveTo>
                <a:lnTo>
                  <a:pt x="794904" y="3141"/>
                </a:lnTo>
                <a:lnTo>
                  <a:pt x="733649" y="155806"/>
                </a:lnTo>
                <a:lnTo>
                  <a:pt x="780313" y="155806"/>
                </a:lnTo>
                <a:lnTo>
                  <a:pt x="804328" y="91410"/>
                </a:lnTo>
                <a:lnTo>
                  <a:pt x="858044" y="91410"/>
                </a:lnTo>
                <a:lnTo>
                  <a:pt x="858044" y="3141"/>
                </a:lnTo>
                <a:close/>
              </a:path>
              <a:path w="1431925" h="226060">
                <a:moveTo>
                  <a:pt x="1031746" y="3141"/>
                </a:moveTo>
                <a:lnTo>
                  <a:pt x="896671" y="3141"/>
                </a:lnTo>
                <a:lnTo>
                  <a:pt x="896671" y="223658"/>
                </a:lnTo>
                <a:lnTo>
                  <a:pt x="1031746" y="223658"/>
                </a:lnTo>
                <a:lnTo>
                  <a:pt x="1031746" y="180622"/>
                </a:lnTo>
                <a:lnTo>
                  <a:pt x="950387" y="180622"/>
                </a:lnTo>
                <a:lnTo>
                  <a:pt x="950387" y="132247"/>
                </a:lnTo>
                <a:lnTo>
                  <a:pt x="1022322" y="132247"/>
                </a:lnTo>
                <a:lnTo>
                  <a:pt x="1022322" y="90782"/>
                </a:lnTo>
                <a:lnTo>
                  <a:pt x="950387" y="90782"/>
                </a:lnTo>
                <a:lnTo>
                  <a:pt x="950387" y="46176"/>
                </a:lnTo>
                <a:lnTo>
                  <a:pt x="1031746" y="46176"/>
                </a:lnTo>
                <a:lnTo>
                  <a:pt x="1031746" y="3141"/>
                </a:lnTo>
                <a:close/>
              </a:path>
              <a:path w="1431925" h="226060">
                <a:moveTo>
                  <a:pt x="1156773" y="3141"/>
                </a:moveTo>
                <a:lnTo>
                  <a:pt x="1066619" y="3141"/>
                </a:lnTo>
                <a:lnTo>
                  <a:pt x="1066619" y="223658"/>
                </a:lnTo>
                <a:lnTo>
                  <a:pt x="1120334" y="223658"/>
                </a:lnTo>
                <a:lnTo>
                  <a:pt x="1120334" y="140414"/>
                </a:lnTo>
                <a:lnTo>
                  <a:pt x="1191194" y="140414"/>
                </a:lnTo>
                <a:lnTo>
                  <a:pt x="1188814" y="136330"/>
                </a:lnTo>
                <a:lnTo>
                  <a:pt x="1200162" y="132090"/>
                </a:lnTo>
                <a:lnTo>
                  <a:pt x="1210017" y="126593"/>
                </a:lnTo>
                <a:lnTo>
                  <a:pt x="1218381" y="119839"/>
                </a:lnTo>
                <a:lnTo>
                  <a:pt x="1225253" y="111829"/>
                </a:lnTo>
                <a:lnTo>
                  <a:pt x="1230750" y="102896"/>
                </a:lnTo>
                <a:lnTo>
                  <a:pt x="1230952" y="102405"/>
                </a:lnTo>
                <a:lnTo>
                  <a:pt x="1120334" y="102405"/>
                </a:lnTo>
                <a:lnTo>
                  <a:pt x="1120334" y="47747"/>
                </a:lnTo>
                <a:lnTo>
                  <a:pt x="1233451" y="47747"/>
                </a:lnTo>
                <a:lnTo>
                  <a:pt x="1232693" y="45469"/>
                </a:lnTo>
                <a:lnTo>
                  <a:pt x="1201065" y="12250"/>
                </a:lnTo>
                <a:lnTo>
                  <a:pt x="1169318" y="3710"/>
                </a:lnTo>
                <a:lnTo>
                  <a:pt x="1156773" y="3141"/>
                </a:lnTo>
                <a:close/>
              </a:path>
              <a:path w="1431925" h="226060">
                <a:moveTo>
                  <a:pt x="1191194" y="140414"/>
                </a:moveTo>
                <a:lnTo>
                  <a:pt x="1133214" y="140414"/>
                </a:lnTo>
                <a:lnTo>
                  <a:pt x="1179076" y="223658"/>
                </a:lnTo>
                <a:lnTo>
                  <a:pt x="1239702" y="223658"/>
                </a:lnTo>
                <a:lnTo>
                  <a:pt x="1191194" y="140414"/>
                </a:lnTo>
                <a:close/>
              </a:path>
              <a:path w="1431925" h="226060">
                <a:moveTo>
                  <a:pt x="1233451" y="47747"/>
                </a:moveTo>
                <a:lnTo>
                  <a:pt x="1163474" y="47747"/>
                </a:lnTo>
                <a:lnTo>
                  <a:pt x="1170804" y="50155"/>
                </a:lnTo>
                <a:lnTo>
                  <a:pt x="1175621" y="54972"/>
                </a:lnTo>
                <a:lnTo>
                  <a:pt x="1180647" y="59788"/>
                </a:lnTo>
                <a:lnTo>
                  <a:pt x="1183160" y="66385"/>
                </a:lnTo>
                <a:lnTo>
                  <a:pt x="1183160" y="83557"/>
                </a:lnTo>
                <a:lnTo>
                  <a:pt x="1180647" y="90363"/>
                </a:lnTo>
                <a:lnTo>
                  <a:pt x="1175621" y="95180"/>
                </a:lnTo>
                <a:lnTo>
                  <a:pt x="1170804" y="99996"/>
                </a:lnTo>
                <a:lnTo>
                  <a:pt x="1163474" y="102405"/>
                </a:lnTo>
                <a:lnTo>
                  <a:pt x="1230952" y="102405"/>
                </a:lnTo>
                <a:lnTo>
                  <a:pt x="1234676" y="93374"/>
                </a:lnTo>
                <a:lnTo>
                  <a:pt x="1237032" y="83263"/>
                </a:lnTo>
                <a:lnTo>
                  <a:pt x="1237818" y="72563"/>
                </a:lnTo>
                <a:lnTo>
                  <a:pt x="1237248" y="63060"/>
                </a:lnTo>
                <a:lnTo>
                  <a:pt x="1235540" y="54029"/>
                </a:lnTo>
                <a:lnTo>
                  <a:pt x="1233451" y="47747"/>
                </a:lnTo>
                <a:close/>
              </a:path>
              <a:path w="1431925" h="226060">
                <a:moveTo>
                  <a:pt x="1322426" y="157691"/>
                </a:moveTo>
                <a:lnTo>
                  <a:pt x="1265255" y="157691"/>
                </a:lnTo>
                <a:lnTo>
                  <a:pt x="1266236" y="168136"/>
                </a:lnTo>
                <a:lnTo>
                  <a:pt x="1290699" y="208265"/>
                </a:lnTo>
                <a:lnTo>
                  <a:pt x="1328394" y="223893"/>
                </a:lnTo>
                <a:lnTo>
                  <a:pt x="1351325" y="225856"/>
                </a:lnTo>
                <a:lnTo>
                  <a:pt x="1363321" y="225287"/>
                </a:lnTo>
                <a:lnTo>
                  <a:pt x="1402921" y="211799"/>
                </a:lnTo>
                <a:lnTo>
                  <a:pt x="1426816" y="182821"/>
                </a:lnTo>
                <a:lnTo>
                  <a:pt x="1342006" y="182821"/>
                </a:lnTo>
                <a:lnTo>
                  <a:pt x="1335724" y="180727"/>
                </a:lnTo>
                <a:lnTo>
                  <a:pt x="1330907" y="176539"/>
                </a:lnTo>
                <a:lnTo>
                  <a:pt x="1326090" y="172141"/>
                </a:lnTo>
                <a:lnTo>
                  <a:pt x="1323263" y="165858"/>
                </a:lnTo>
                <a:lnTo>
                  <a:pt x="1322426" y="157691"/>
                </a:lnTo>
                <a:close/>
              </a:path>
              <a:path w="1431925" h="226060">
                <a:moveTo>
                  <a:pt x="1346299" y="0"/>
                </a:moveTo>
                <a:lnTo>
                  <a:pt x="1300182" y="9894"/>
                </a:lnTo>
                <a:lnTo>
                  <a:pt x="1271459" y="38244"/>
                </a:lnTo>
                <a:lnTo>
                  <a:pt x="1265883" y="65652"/>
                </a:lnTo>
                <a:lnTo>
                  <a:pt x="1266492" y="75527"/>
                </a:lnTo>
                <a:lnTo>
                  <a:pt x="1286301" y="110572"/>
                </a:lnTo>
                <a:lnTo>
                  <a:pt x="1323545" y="128634"/>
                </a:lnTo>
                <a:lnTo>
                  <a:pt x="1343577" y="134865"/>
                </a:lnTo>
                <a:lnTo>
                  <a:pt x="1351116" y="137482"/>
                </a:lnTo>
                <a:lnTo>
                  <a:pt x="1356351" y="139786"/>
                </a:lnTo>
                <a:lnTo>
                  <a:pt x="1361796" y="142089"/>
                </a:lnTo>
                <a:lnTo>
                  <a:pt x="1366299" y="145021"/>
                </a:lnTo>
                <a:lnTo>
                  <a:pt x="1369859" y="148581"/>
                </a:lnTo>
                <a:lnTo>
                  <a:pt x="1373628" y="152141"/>
                </a:lnTo>
                <a:lnTo>
                  <a:pt x="1375513" y="156644"/>
                </a:lnTo>
                <a:lnTo>
                  <a:pt x="1375513" y="168581"/>
                </a:lnTo>
                <a:lnTo>
                  <a:pt x="1373209" y="173711"/>
                </a:lnTo>
                <a:lnTo>
                  <a:pt x="1368602" y="177481"/>
                </a:lnTo>
                <a:lnTo>
                  <a:pt x="1363995" y="181041"/>
                </a:lnTo>
                <a:lnTo>
                  <a:pt x="1357713" y="182821"/>
                </a:lnTo>
                <a:lnTo>
                  <a:pt x="1426816" y="182821"/>
                </a:lnTo>
                <a:lnTo>
                  <a:pt x="1429307" y="175989"/>
                </a:lnTo>
                <a:lnTo>
                  <a:pt x="1431133" y="167213"/>
                </a:lnTo>
                <a:lnTo>
                  <a:pt x="1431742" y="158005"/>
                </a:lnTo>
                <a:lnTo>
                  <a:pt x="1431133" y="148562"/>
                </a:lnTo>
                <a:lnTo>
                  <a:pt x="1411323" y="114577"/>
                </a:lnTo>
                <a:lnTo>
                  <a:pt x="1374374" y="96240"/>
                </a:lnTo>
                <a:lnTo>
                  <a:pt x="1354231" y="89270"/>
                </a:lnTo>
                <a:lnTo>
                  <a:pt x="1345671" y="85992"/>
                </a:lnTo>
                <a:lnTo>
                  <a:pt x="1338525" y="82831"/>
                </a:lnTo>
                <a:lnTo>
                  <a:pt x="1332792" y="79788"/>
                </a:lnTo>
                <a:lnTo>
                  <a:pt x="1326091" y="75809"/>
                </a:lnTo>
                <a:lnTo>
                  <a:pt x="1322740" y="70259"/>
                </a:lnTo>
                <a:lnTo>
                  <a:pt x="1322740" y="56647"/>
                </a:lnTo>
                <a:lnTo>
                  <a:pt x="1324729" y="51726"/>
                </a:lnTo>
                <a:lnTo>
                  <a:pt x="1328708" y="48375"/>
                </a:lnTo>
                <a:lnTo>
                  <a:pt x="1332687" y="44815"/>
                </a:lnTo>
                <a:lnTo>
                  <a:pt x="1337923" y="43035"/>
                </a:lnTo>
                <a:lnTo>
                  <a:pt x="1423860" y="43035"/>
                </a:lnTo>
                <a:lnTo>
                  <a:pt x="1422161" y="38323"/>
                </a:lnTo>
                <a:lnTo>
                  <a:pt x="1393006" y="9894"/>
                </a:lnTo>
                <a:lnTo>
                  <a:pt x="1363635" y="1099"/>
                </a:lnTo>
                <a:lnTo>
                  <a:pt x="1346299" y="0"/>
                </a:lnTo>
                <a:close/>
              </a:path>
              <a:path w="1431925" h="226060">
                <a:moveTo>
                  <a:pt x="1423860" y="43035"/>
                </a:moveTo>
                <a:lnTo>
                  <a:pt x="1351954" y="43035"/>
                </a:lnTo>
                <a:lnTo>
                  <a:pt x="1358131" y="45129"/>
                </a:lnTo>
                <a:lnTo>
                  <a:pt x="1362948" y="49317"/>
                </a:lnTo>
                <a:lnTo>
                  <a:pt x="1367765" y="53296"/>
                </a:lnTo>
                <a:lnTo>
                  <a:pt x="1370382" y="58846"/>
                </a:lnTo>
                <a:lnTo>
                  <a:pt x="1370801" y="65966"/>
                </a:lnTo>
                <a:lnTo>
                  <a:pt x="1428915" y="65966"/>
                </a:lnTo>
                <a:lnTo>
                  <a:pt x="1426897" y="51726"/>
                </a:lnTo>
                <a:lnTo>
                  <a:pt x="1426770" y="51104"/>
                </a:lnTo>
                <a:lnTo>
                  <a:pt x="1423860" y="43035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19297" y="6228501"/>
            <a:ext cx="15525828" cy="127032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7608846" y="10180046"/>
            <a:ext cx="394970" cy="254635"/>
          </a:xfrm>
          <a:custGeom>
            <a:avLst/>
            <a:gdLst/>
            <a:ahLst/>
            <a:cxnLst/>
            <a:rect l="l" t="t" r="r" b="b"/>
            <a:pathLst>
              <a:path w="394969" h="254634">
                <a:moveTo>
                  <a:pt x="90468" y="0"/>
                </a:moveTo>
                <a:lnTo>
                  <a:pt x="48752" y="8209"/>
                </a:lnTo>
                <a:lnTo>
                  <a:pt x="11685" y="50825"/>
                </a:lnTo>
                <a:lnTo>
                  <a:pt x="1298" y="96227"/>
                </a:lnTo>
                <a:lnTo>
                  <a:pt x="0" y="123640"/>
                </a:lnTo>
                <a:lnTo>
                  <a:pt x="1298" y="151220"/>
                </a:lnTo>
                <a:lnTo>
                  <a:pt x="11685" y="196957"/>
                </a:lnTo>
                <a:lnTo>
                  <a:pt x="33046" y="229626"/>
                </a:lnTo>
                <a:lnTo>
                  <a:pt x="67893" y="246212"/>
                </a:lnTo>
                <a:lnTo>
                  <a:pt x="90468" y="248285"/>
                </a:lnTo>
                <a:lnTo>
                  <a:pt x="113022" y="246212"/>
                </a:lnTo>
                <a:lnTo>
                  <a:pt x="132100" y="239992"/>
                </a:lnTo>
                <a:lnTo>
                  <a:pt x="147702" y="229626"/>
                </a:lnTo>
                <a:lnTo>
                  <a:pt x="159827" y="215113"/>
                </a:lnTo>
                <a:lnTo>
                  <a:pt x="165111" y="204726"/>
                </a:lnTo>
                <a:lnTo>
                  <a:pt x="90468" y="204726"/>
                </a:lnTo>
                <a:lnTo>
                  <a:pt x="81651" y="204077"/>
                </a:lnTo>
                <a:lnTo>
                  <a:pt x="51181" y="174675"/>
                </a:lnTo>
                <a:lnTo>
                  <a:pt x="46427" y="135870"/>
                </a:lnTo>
                <a:lnTo>
                  <a:pt x="46239" y="123640"/>
                </a:lnTo>
                <a:lnTo>
                  <a:pt x="46427" y="111745"/>
                </a:lnTo>
                <a:lnTo>
                  <a:pt x="51307" y="73945"/>
                </a:lnTo>
                <a:lnTo>
                  <a:pt x="81651" y="44229"/>
                </a:lnTo>
                <a:lnTo>
                  <a:pt x="90468" y="43558"/>
                </a:lnTo>
                <a:lnTo>
                  <a:pt x="165332" y="43558"/>
                </a:lnTo>
                <a:lnTo>
                  <a:pt x="159827" y="32836"/>
                </a:lnTo>
                <a:lnTo>
                  <a:pt x="147702" y="18470"/>
                </a:lnTo>
                <a:lnTo>
                  <a:pt x="132100" y="8209"/>
                </a:lnTo>
                <a:lnTo>
                  <a:pt x="113022" y="2052"/>
                </a:lnTo>
                <a:lnTo>
                  <a:pt x="90468" y="0"/>
                </a:lnTo>
                <a:close/>
              </a:path>
              <a:path w="394969" h="254634">
                <a:moveTo>
                  <a:pt x="165332" y="43558"/>
                </a:moveTo>
                <a:lnTo>
                  <a:pt x="90468" y="43558"/>
                </a:lnTo>
                <a:lnTo>
                  <a:pt x="99263" y="44229"/>
                </a:lnTo>
                <a:lnTo>
                  <a:pt x="106886" y="46239"/>
                </a:lnTo>
                <a:lnTo>
                  <a:pt x="131346" y="82091"/>
                </a:lnTo>
                <a:lnTo>
                  <a:pt x="134697" y="123640"/>
                </a:lnTo>
                <a:lnTo>
                  <a:pt x="134508" y="135870"/>
                </a:lnTo>
                <a:lnTo>
                  <a:pt x="129755" y="174675"/>
                </a:lnTo>
                <a:lnTo>
                  <a:pt x="99284" y="204077"/>
                </a:lnTo>
                <a:lnTo>
                  <a:pt x="90468" y="204726"/>
                </a:lnTo>
                <a:lnTo>
                  <a:pt x="165111" y="204726"/>
                </a:lnTo>
                <a:lnTo>
                  <a:pt x="169062" y="196957"/>
                </a:lnTo>
                <a:lnTo>
                  <a:pt x="175659" y="175659"/>
                </a:lnTo>
                <a:lnTo>
                  <a:pt x="179617" y="151220"/>
                </a:lnTo>
                <a:lnTo>
                  <a:pt x="180936" y="123640"/>
                </a:lnTo>
                <a:lnTo>
                  <a:pt x="179617" y="96227"/>
                </a:lnTo>
                <a:lnTo>
                  <a:pt x="175659" y="71955"/>
                </a:lnTo>
                <a:lnTo>
                  <a:pt x="169062" y="50825"/>
                </a:lnTo>
                <a:lnTo>
                  <a:pt x="165332" y="43558"/>
                </a:lnTo>
                <a:close/>
              </a:path>
              <a:path w="394969" h="254634">
                <a:moveTo>
                  <a:pt x="306414" y="0"/>
                </a:moveTo>
                <a:lnTo>
                  <a:pt x="260845" y="9046"/>
                </a:lnTo>
                <a:lnTo>
                  <a:pt x="229076" y="40417"/>
                </a:lnTo>
                <a:lnTo>
                  <a:pt x="223987" y="65673"/>
                </a:lnTo>
                <a:lnTo>
                  <a:pt x="226082" y="82740"/>
                </a:lnTo>
                <a:lnTo>
                  <a:pt x="232364" y="97421"/>
                </a:lnTo>
                <a:lnTo>
                  <a:pt x="242835" y="109713"/>
                </a:lnTo>
                <a:lnTo>
                  <a:pt x="257494" y="119619"/>
                </a:lnTo>
                <a:lnTo>
                  <a:pt x="248782" y="123975"/>
                </a:lnTo>
                <a:lnTo>
                  <a:pt x="220888" y="159911"/>
                </a:lnTo>
                <a:lnTo>
                  <a:pt x="218291" y="179596"/>
                </a:lnTo>
                <a:lnTo>
                  <a:pt x="219003" y="190632"/>
                </a:lnTo>
                <a:lnTo>
                  <a:pt x="236050" y="227364"/>
                </a:lnTo>
                <a:lnTo>
                  <a:pt x="271546" y="249228"/>
                </a:lnTo>
                <a:lnTo>
                  <a:pt x="306414" y="254316"/>
                </a:lnTo>
                <a:lnTo>
                  <a:pt x="318665" y="253751"/>
                </a:lnTo>
                <a:lnTo>
                  <a:pt x="361156" y="240264"/>
                </a:lnTo>
                <a:lnTo>
                  <a:pt x="385463" y="215448"/>
                </a:lnTo>
                <a:lnTo>
                  <a:pt x="306414" y="215448"/>
                </a:lnTo>
                <a:lnTo>
                  <a:pt x="297032" y="214799"/>
                </a:lnTo>
                <a:lnTo>
                  <a:pt x="264238" y="185585"/>
                </a:lnTo>
                <a:lnTo>
                  <a:pt x="263526" y="177586"/>
                </a:lnTo>
                <a:lnTo>
                  <a:pt x="264258" y="169062"/>
                </a:lnTo>
                <a:lnTo>
                  <a:pt x="297305" y="140665"/>
                </a:lnTo>
                <a:lnTo>
                  <a:pt x="306414" y="140058"/>
                </a:lnTo>
                <a:lnTo>
                  <a:pt x="382115" y="140058"/>
                </a:lnTo>
                <a:lnTo>
                  <a:pt x="378789" y="135828"/>
                </a:lnTo>
                <a:lnTo>
                  <a:pt x="372088" y="129503"/>
                </a:lnTo>
                <a:lnTo>
                  <a:pt x="364381" y="124100"/>
                </a:lnTo>
                <a:lnTo>
                  <a:pt x="355669" y="119619"/>
                </a:lnTo>
                <a:lnTo>
                  <a:pt x="362831" y="115389"/>
                </a:lnTo>
                <a:lnTo>
                  <a:pt x="369240" y="110405"/>
                </a:lnTo>
                <a:lnTo>
                  <a:pt x="373697" y="105881"/>
                </a:lnTo>
                <a:lnTo>
                  <a:pt x="306414" y="105881"/>
                </a:lnTo>
                <a:lnTo>
                  <a:pt x="298729" y="105316"/>
                </a:lnTo>
                <a:lnTo>
                  <a:pt x="269892" y="72709"/>
                </a:lnTo>
                <a:lnTo>
                  <a:pt x="270433" y="65673"/>
                </a:lnTo>
                <a:lnTo>
                  <a:pt x="298456" y="38428"/>
                </a:lnTo>
                <a:lnTo>
                  <a:pt x="306414" y="37862"/>
                </a:lnTo>
                <a:lnTo>
                  <a:pt x="382180" y="37862"/>
                </a:lnTo>
                <a:lnTo>
                  <a:pt x="379459" y="32836"/>
                </a:lnTo>
                <a:lnTo>
                  <a:pt x="341911" y="5088"/>
                </a:lnTo>
                <a:lnTo>
                  <a:pt x="319293" y="565"/>
                </a:lnTo>
                <a:lnTo>
                  <a:pt x="306414" y="0"/>
                </a:lnTo>
                <a:close/>
              </a:path>
              <a:path w="394969" h="254634">
                <a:moveTo>
                  <a:pt x="382115" y="140058"/>
                </a:moveTo>
                <a:lnTo>
                  <a:pt x="306414" y="140058"/>
                </a:lnTo>
                <a:lnTo>
                  <a:pt x="315503" y="140686"/>
                </a:lnTo>
                <a:lnTo>
                  <a:pt x="323670" y="142571"/>
                </a:lnTo>
                <a:lnTo>
                  <a:pt x="348968" y="177586"/>
                </a:lnTo>
                <a:lnTo>
                  <a:pt x="348256" y="185439"/>
                </a:lnTo>
                <a:lnTo>
                  <a:pt x="315775" y="214778"/>
                </a:lnTo>
                <a:lnTo>
                  <a:pt x="306414" y="215448"/>
                </a:lnTo>
                <a:lnTo>
                  <a:pt x="385463" y="215448"/>
                </a:lnTo>
                <a:lnTo>
                  <a:pt x="388276" y="210569"/>
                </a:lnTo>
                <a:lnTo>
                  <a:pt x="391940" y="200957"/>
                </a:lnTo>
                <a:lnTo>
                  <a:pt x="394139" y="190632"/>
                </a:lnTo>
                <a:lnTo>
                  <a:pt x="394872" y="179596"/>
                </a:lnTo>
                <a:lnTo>
                  <a:pt x="394223" y="169397"/>
                </a:lnTo>
                <a:lnTo>
                  <a:pt x="392276" y="159911"/>
                </a:lnTo>
                <a:lnTo>
                  <a:pt x="389030" y="151136"/>
                </a:lnTo>
                <a:lnTo>
                  <a:pt x="384485" y="143074"/>
                </a:lnTo>
                <a:lnTo>
                  <a:pt x="382115" y="140058"/>
                </a:lnTo>
                <a:close/>
              </a:path>
              <a:path w="394969" h="254634">
                <a:moveTo>
                  <a:pt x="382180" y="37862"/>
                </a:moveTo>
                <a:lnTo>
                  <a:pt x="306414" y="37862"/>
                </a:lnTo>
                <a:lnTo>
                  <a:pt x="314498" y="38428"/>
                </a:lnTo>
                <a:lnTo>
                  <a:pt x="321660" y="40124"/>
                </a:lnTo>
                <a:lnTo>
                  <a:pt x="343272" y="72374"/>
                </a:lnTo>
                <a:lnTo>
                  <a:pt x="342623" y="79557"/>
                </a:lnTo>
                <a:lnTo>
                  <a:pt x="314100" y="105316"/>
                </a:lnTo>
                <a:lnTo>
                  <a:pt x="306414" y="105881"/>
                </a:lnTo>
                <a:lnTo>
                  <a:pt x="373697" y="105881"/>
                </a:lnTo>
                <a:lnTo>
                  <a:pt x="388841" y="65673"/>
                </a:lnTo>
                <a:lnTo>
                  <a:pt x="388255" y="56835"/>
                </a:lnTo>
                <a:lnTo>
                  <a:pt x="386496" y="48417"/>
                </a:lnTo>
                <a:lnTo>
                  <a:pt x="383564" y="40417"/>
                </a:lnTo>
                <a:lnTo>
                  <a:pt x="382180" y="37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02218" y="10292210"/>
            <a:ext cx="6258691" cy="3417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8469" y="3187337"/>
            <a:ext cx="2423795" cy="418465"/>
          </a:xfrm>
          <a:custGeom>
            <a:avLst/>
            <a:gdLst/>
            <a:ahLst/>
            <a:cxnLst/>
            <a:rect l="l" t="t" r="r" b="b"/>
            <a:pathLst>
              <a:path w="2423795" h="418464">
                <a:moveTo>
                  <a:pt x="51097" y="229521"/>
                </a:moveTo>
                <a:lnTo>
                  <a:pt x="0" y="229521"/>
                </a:lnTo>
                <a:lnTo>
                  <a:pt x="837" y="241694"/>
                </a:lnTo>
                <a:lnTo>
                  <a:pt x="20732" y="282399"/>
                </a:lnTo>
                <a:lnTo>
                  <a:pt x="62354" y="307215"/>
                </a:lnTo>
                <a:lnTo>
                  <a:pt x="103033" y="312870"/>
                </a:lnTo>
                <a:lnTo>
                  <a:pt x="118006" y="312137"/>
                </a:lnTo>
                <a:lnTo>
                  <a:pt x="156644" y="301142"/>
                </a:lnTo>
                <a:lnTo>
                  <a:pt x="189058" y="272661"/>
                </a:lnTo>
                <a:lnTo>
                  <a:pt x="103033" y="272661"/>
                </a:lnTo>
                <a:lnTo>
                  <a:pt x="91751" y="271902"/>
                </a:lnTo>
                <a:lnTo>
                  <a:pt x="55600" y="246694"/>
                </a:lnTo>
                <a:lnTo>
                  <a:pt x="52642" y="238526"/>
                </a:lnTo>
                <a:lnTo>
                  <a:pt x="51097" y="229521"/>
                </a:lnTo>
                <a:close/>
              </a:path>
              <a:path w="2423795" h="418464">
                <a:moveTo>
                  <a:pt x="100939" y="15078"/>
                </a:moveTo>
                <a:lnTo>
                  <a:pt x="60338" y="20732"/>
                </a:lnTo>
                <a:lnTo>
                  <a:pt x="20313" y="45155"/>
                </a:lnTo>
                <a:lnTo>
                  <a:pt x="1622" y="85835"/>
                </a:lnTo>
                <a:lnTo>
                  <a:pt x="837" y="98007"/>
                </a:lnTo>
                <a:lnTo>
                  <a:pt x="1622" y="110939"/>
                </a:lnTo>
                <a:lnTo>
                  <a:pt x="19999" y="149210"/>
                </a:lnTo>
                <a:lnTo>
                  <a:pt x="53218" y="169628"/>
                </a:lnTo>
                <a:lnTo>
                  <a:pt x="100729" y="183816"/>
                </a:lnTo>
                <a:lnTo>
                  <a:pt x="110153" y="186591"/>
                </a:lnTo>
                <a:lnTo>
                  <a:pt x="146592" y="206067"/>
                </a:lnTo>
                <a:lnTo>
                  <a:pt x="155387" y="229940"/>
                </a:lnTo>
                <a:lnTo>
                  <a:pt x="154524" y="238945"/>
                </a:lnTo>
                <a:lnTo>
                  <a:pt x="125022" y="269729"/>
                </a:lnTo>
                <a:lnTo>
                  <a:pt x="103033" y="272661"/>
                </a:lnTo>
                <a:lnTo>
                  <a:pt x="189058" y="272661"/>
                </a:lnTo>
                <a:lnTo>
                  <a:pt x="203554" y="227427"/>
                </a:lnTo>
                <a:lnTo>
                  <a:pt x="202742" y="214312"/>
                </a:lnTo>
                <a:lnTo>
                  <a:pt x="183921" y="175622"/>
                </a:lnTo>
                <a:lnTo>
                  <a:pt x="149890" y="154759"/>
                </a:lnTo>
                <a:lnTo>
                  <a:pt x="102352" y="139943"/>
                </a:lnTo>
                <a:lnTo>
                  <a:pt x="93190" y="137168"/>
                </a:lnTo>
                <a:lnTo>
                  <a:pt x="57380" y="118530"/>
                </a:lnTo>
                <a:lnTo>
                  <a:pt x="49422" y="105267"/>
                </a:lnTo>
                <a:lnTo>
                  <a:pt x="49422" y="96332"/>
                </a:lnTo>
                <a:lnTo>
                  <a:pt x="69369" y="61594"/>
                </a:lnTo>
                <a:lnTo>
                  <a:pt x="95913" y="55705"/>
                </a:lnTo>
                <a:lnTo>
                  <a:pt x="187392" y="55705"/>
                </a:lnTo>
                <a:lnTo>
                  <a:pt x="182141" y="47904"/>
                </a:lnTo>
                <a:lnTo>
                  <a:pt x="170047" y="36438"/>
                </a:lnTo>
                <a:lnTo>
                  <a:pt x="155675" y="27093"/>
                </a:lnTo>
                <a:lnTo>
                  <a:pt x="139367" y="20418"/>
                </a:lnTo>
                <a:lnTo>
                  <a:pt x="121121" y="16413"/>
                </a:lnTo>
                <a:lnTo>
                  <a:pt x="100939" y="15078"/>
                </a:lnTo>
                <a:close/>
              </a:path>
              <a:path w="2423795" h="418464">
                <a:moveTo>
                  <a:pt x="187392" y="55705"/>
                </a:moveTo>
                <a:lnTo>
                  <a:pt x="95913" y="55705"/>
                </a:lnTo>
                <a:lnTo>
                  <a:pt x="106672" y="56411"/>
                </a:lnTo>
                <a:lnTo>
                  <a:pt x="116331" y="58532"/>
                </a:lnTo>
                <a:lnTo>
                  <a:pt x="146016" y="86568"/>
                </a:lnTo>
                <a:lnTo>
                  <a:pt x="147430" y="94237"/>
                </a:lnTo>
                <a:lnTo>
                  <a:pt x="200203" y="94237"/>
                </a:lnTo>
                <a:lnTo>
                  <a:pt x="197219" y="76803"/>
                </a:lnTo>
                <a:lnTo>
                  <a:pt x="191198" y="61359"/>
                </a:lnTo>
                <a:lnTo>
                  <a:pt x="187392" y="55705"/>
                </a:lnTo>
                <a:close/>
              </a:path>
              <a:path w="2423795" h="418464">
                <a:moveTo>
                  <a:pt x="307641" y="0"/>
                </a:moveTo>
                <a:lnTo>
                  <a:pt x="259893" y="0"/>
                </a:lnTo>
                <a:lnTo>
                  <a:pt x="259893" y="309938"/>
                </a:lnTo>
                <a:lnTo>
                  <a:pt x="307641" y="309938"/>
                </a:lnTo>
                <a:lnTo>
                  <a:pt x="307641" y="180936"/>
                </a:lnTo>
                <a:lnTo>
                  <a:pt x="308609" y="166356"/>
                </a:lnTo>
                <a:lnTo>
                  <a:pt x="331776" y="126278"/>
                </a:lnTo>
                <a:lnTo>
                  <a:pt x="365859" y="116855"/>
                </a:lnTo>
                <a:lnTo>
                  <a:pt x="456769" y="116855"/>
                </a:lnTo>
                <a:lnTo>
                  <a:pt x="452401" y="109787"/>
                </a:lnTo>
                <a:lnTo>
                  <a:pt x="449197" y="105965"/>
                </a:lnTo>
                <a:lnTo>
                  <a:pt x="307641" y="105965"/>
                </a:lnTo>
                <a:lnTo>
                  <a:pt x="307641" y="0"/>
                </a:lnTo>
                <a:close/>
              </a:path>
              <a:path w="2423795" h="418464">
                <a:moveTo>
                  <a:pt x="456769" y="116855"/>
                </a:moveTo>
                <a:lnTo>
                  <a:pt x="365859" y="116855"/>
                </a:lnTo>
                <a:lnTo>
                  <a:pt x="378555" y="117902"/>
                </a:lnTo>
                <a:lnTo>
                  <a:pt x="389837" y="121043"/>
                </a:lnTo>
                <a:lnTo>
                  <a:pt x="419784" y="153607"/>
                </a:lnTo>
                <a:lnTo>
                  <a:pt x="423658" y="180936"/>
                </a:lnTo>
                <a:lnTo>
                  <a:pt x="423658" y="309938"/>
                </a:lnTo>
                <a:lnTo>
                  <a:pt x="470987" y="309938"/>
                </a:lnTo>
                <a:lnTo>
                  <a:pt x="470987" y="173816"/>
                </a:lnTo>
                <a:lnTo>
                  <a:pt x="470227" y="158686"/>
                </a:lnTo>
                <a:lnTo>
                  <a:pt x="467950" y="144707"/>
                </a:lnTo>
                <a:lnTo>
                  <a:pt x="464154" y="131880"/>
                </a:lnTo>
                <a:lnTo>
                  <a:pt x="458840" y="120205"/>
                </a:lnTo>
                <a:lnTo>
                  <a:pt x="456769" y="116855"/>
                </a:lnTo>
                <a:close/>
              </a:path>
              <a:path w="2423795" h="418464">
                <a:moveTo>
                  <a:pt x="379262" y="75390"/>
                </a:moveTo>
                <a:lnTo>
                  <a:pt x="338216" y="83348"/>
                </a:lnTo>
                <a:lnTo>
                  <a:pt x="307641" y="105965"/>
                </a:lnTo>
                <a:lnTo>
                  <a:pt x="449197" y="105965"/>
                </a:lnTo>
                <a:lnTo>
                  <a:pt x="415543" y="81751"/>
                </a:lnTo>
                <a:lnTo>
                  <a:pt x="379262" y="75390"/>
                </a:lnTo>
                <a:close/>
              </a:path>
              <a:path w="2423795" h="418464">
                <a:moveTo>
                  <a:pt x="577125" y="79159"/>
                </a:moveTo>
                <a:lnTo>
                  <a:pt x="529797" y="79159"/>
                </a:lnTo>
                <a:lnTo>
                  <a:pt x="529797" y="214862"/>
                </a:lnTo>
                <a:lnTo>
                  <a:pt x="536629" y="256798"/>
                </a:lnTo>
                <a:lnTo>
                  <a:pt x="565738" y="295645"/>
                </a:lnTo>
                <a:lnTo>
                  <a:pt x="611601" y="312582"/>
                </a:lnTo>
                <a:lnTo>
                  <a:pt x="624873" y="313288"/>
                </a:lnTo>
                <a:lnTo>
                  <a:pt x="634977" y="312791"/>
                </a:lnTo>
                <a:lnTo>
                  <a:pt x="672175" y="300776"/>
                </a:lnTo>
                <a:lnTo>
                  <a:pt x="693143" y="282713"/>
                </a:lnTo>
                <a:lnTo>
                  <a:pt x="740890" y="282713"/>
                </a:lnTo>
                <a:lnTo>
                  <a:pt x="740890" y="271824"/>
                </a:lnTo>
                <a:lnTo>
                  <a:pt x="634925" y="271824"/>
                </a:lnTo>
                <a:lnTo>
                  <a:pt x="622229" y="270803"/>
                </a:lnTo>
                <a:lnTo>
                  <a:pt x="585842" y="246222"/>
                </a:lnTo>
                <a:lnTo>
                  <a:pt x="577125" y="207742"/>
                </a:lnTo>
                <a:lnTo>
                  <a:pt x="577125" y="79159"/>
                </a:lnTo>
                <a:close/>
              </a:path>
              <a:path w="2423795" h="418464">
                <a:moveTo>
                  <a:pt x="740890" y="282713"/>
                </a:moveTo>
                <a:lnTo>
                  <a:pt x="693143" y="282713"/>
                </a:lnTo>
                <a:lnTo>
                  <a:pt x="693143" y="309938"/>
                </a:lnTo>
                <a:lnTo>
                  <a:pt x="740890" y="309938"/>
                </a:lnTo>
                <a:lnTo>
                  <a:pt x="740890" y="282713"/>
                </a:lnTo>
                <a:close/>
              </a:path>
              <a:path w="2423795" h="418464">
                <a:moveTo>
                  <a:pt x="740890" y="79159"/>
                </a:moveTo>
                <a:lnTo>
                  <a:pt x="693143" y="79159"/>
                </a:lnTo>
                <a:lnTo>
                  <a:pt x="693143" y="207742"/>
                </a:lnTo>
                <a:lnTo>
                  <a:pt x="692148" y="222349"/>
                </a:lnTo>
                <a:lnTo>
                  <a:pt x="668772" y="262635"/>
                </a:lnTo>
                <a:lnTo>
                  <a:pt x="634925" y="271824"/>
                </a:lnTo>
                <a:lnTo>
                  <a:pt x="740890" y="271824"/>
                </a:lnTo>
                <a:lnTo>
                  <a:pt x="740890" y="79159"/>
                </a:lnTo>
                <a:close/>
              </a:path>
              <a:path w="2423795" h="418464">
                <a:moveTo>
                  <a:pt x="851636" y="79159"/>
                </a:moveTo>
                <a:lnTo>
                  <a:pt x="803889" y="79159"/>
                </a:lnTo>
                <a:lnTo>
                  <a:pt x="803889" y="309938"/>
                </a:lnTo>
                <a:lnTo>
                  <a:pt x="851636" y="309938"/>
                </a:lnTo>
                <a:lnTo>
                  <a:pt x="851636" y="180936"/>
                </a:lnTo>
                <a:lnTo>
                  <a:pt x="852604" y="166356"/>
                </a:lnTo>
                <a:lnTo>
                  <a:pt x="875771" y="126278"/>
                </a:lnTo>
                <a:lnTo>
                  <a:pt x="909854" y="116855"/>
                </a:lnTo>
                <a:lnTo>
                  <a:pt x="1000689" y="116855"/>
                </a:lnTo>
                <a:lnTo>
                  <a:pt x="996160" y="109787"/>
                </a:lnTo>
                <a:lnTo>
                  <a:pt x="992471" y="105546"/>
                </a:lnTo>
                <a:lnTo>
                  <a:pt x="851636" y="105546"/>
                </a:lnTo>
                <a:lnTo>
                  <a:pt x="851636" y="79159"/>
                </a:lnTo>
                <a:close/>
              </a:path>
              <a:path w="2423795" h="418464">
                <a:moveTo>
                  <a:pt x="1000689" y="116855"/>
                </a:moveTo>
                <a:lnTo>
                  <a:pt x="909854" y="116855"/>
                </a:lnTo>
                <a:lnTo>
                  <a:pt x="922550" y="117902"/>
                </a:lnTo>
                <a:lnTo>
                  <a:pt x="933832" y="121043"/>
                </a:lnTo>
                <a:lnTo>
                  <a:pt x="963779" y="153607"/>
                </a:lnTo>
                <a:lnTo>
                  <a:pt x="967653" y="180936"/>
                </a:lnTo>
                <a:lnTo>
                  <a:pt x="967653" y="309938"/>
                </a:lnTo>
                <a:lnTo>
                  <a:pt x="1014982" y="309938"/>
                </a:lnTo>
                <a:lnTo>
                  <a:pt x="1014982" y="173816"/>
                </a:lnTo>
                <a:lnTo>
                  <a:pt x="1014223" y="158686"/>
                </a:lnTo>
                <a:lnTo>
                  <a:pt x="1011945" y="144707"/>
                </a:lnTo>
                <a:lnTo>
                  <a:pt x="1008149" y="131880"/>
                </a:lnTo>
                <a:lnTo>
                  <a:pt x="1002835" y="120205"/>
                </a:lnTo>
                <a:lnTo>
                  <a:pt x="1000689" y="116855"/>
                </a:lnTo>
                <a:close/>
              </a:path>
              <a:path w="2423795" h="418464">
                <a:moveTo>
                  <a:pt x="920325" y="75390"/>
                </a:moveTo>
                <a:lnTo>
                  <a:pt x="881373" y="83348"/>
                </a:lnTo>
                <a:lnTo>
                  <a:pt x="851636" y="105546"/>
                </a:lnTo>
                <a:lnTo>
                  <a:pt x="992471" y="105546"/>
                </a:lnTo>
                <a:lnTo>
                  <a:pt x="957863" y="81751"/>
                </a:lnTo>
                <a:lnTo>
                  <a:pt x="920325" y="75390"/>
                </a:lnTo>
                <a:close/>
              </a:path>
              <a:path w="2423795" h="418464">
                <a:moveTo>
                  <a:pt x="1101854" y="79159"/>
                </a:moveTo>
                <a:lnTo>
                  <a:pt x="1048662" y="79159"/>
                </a:lnTo>
                <a:lnTo>
                  <a:pt x="1139549" y="306168"/>
                </a:lnTo>
                <a:lnTo>
                  <a:pt x="1092640" y="418416"/>
                </a:lnTo>
                <a:lnTo>
                  <a:pt x="1142062" y="418416"/>
                </a:lnTo>
                <a:lnTo>
                  <a:pt x="1210224" y="255070"/>
                </a:lnTo>
                <a:lnTo>
                  <a:pt x="1166774" y="255070"/>
                </a:lnTo>
                <a:lnTo>
                  <a:pt x="1101854" y="79159"/>
                </a:lnTo>
                <a:close/>
              </a:path>
              <a:path w="2423795" h="418464">
                <a:moveTo>
                  <a:pt x="1283629" y="79159"/>
                </a:moveTo>
                <a:lnTo>
                  <a:pt x="1234206" y="79159"/>
                </a:lnTo>
                <a:lnTo>
                  <a:pt x="1166774" y="255070"/>
                </a:lnTo>
                <a:lnTo>
                  <a:pt x="1210224" y="255070"/>
                </a:lnTo>
                <a:lnTo>
                  <a:pt x="1283629" y="79159"/>
                </a:lnTo>
                <a:close/>
              </a:path>
              <a:path w="2423795" h="418464">
                <a:moveTo>
                  <a:pt x="1412643" y="75390"/>
                </a:moveTo>
                <a:lnTo>
                  <a:pt x="1370236" y="83871"/>
                </a:lnTo>
                <a:lnTo>
                  <a:pt x="1335158" y="108164"/>
                </a:lnTo>
                <a:lnTo>
                  <a:pt x="1311756" y="145833"/>
                </a:lnTo>
                <a:lnTo>
                  <a:pt x="1303746" y="193501"/>
                </a:lnTo>
                <a:lnTo>
                  <a:pt x="1304636" y="210438"/>
                </a:lnTo>
                <a:lnTo>
                  <a:pt x="1317986" y="255908"/>
                </a:lnTo>
                <a:lnTo>
                  <a:pt x="1345629" y="290148"/>
                </a:lnTo>
                <a:lnTo>
                  <a:pt x="1383325" y="309938"/>
                </a:lnTo>
                <a:lnTo>
                  <a:pt x="1411805" y="313707"/>
                </a:lnTo>
                <a:lnTo>
                  <a:pt x="1424842" y="313027"/>
                </a:lnTo>
                <a:lnTo>
                  <a:pt x="1469474" y="297032"/>
                </a:lnTo>
                <a:lnTo>
                  <a:pt x="1492641" y="275593"/>
                </a:lnTo>
                <a:lnTo>
                  <a:pt x="1540807" y="275593"/>
                </a:lnTo>
                <a:lnTo>
                  <a:pt x="1540807" y="272243"/>
                </a:lnTo>
                <a:lnTo>
                  <a:pt x="1422695" y="272243"/>
                </a:lnTo>
                <a:lnTo>
                  <a:pt x="1413795" y="271667"/>
                </a:lnTo>
                <a:lnTo>
                  <a:pt x="1373901" y="251301"/>
                </a:lnTo>
                <a:lnTo>
                  <a:pt x="1355158" y="215909"/>
                </a:lnTo>
                <a:lnTo>
                  <a:pt x="1352750" y="193501"/>
                </a:lnTo>
                <a:lnTo>
                  <a:pt x="1353352" y="181983"/>
                </a:lnTo>
                <a:lnTo>
                  <a:pt x="1367775" y="144210"/>
                </a:lnTo>
                <a:lnTo>
                  <a:pt x="1404895" y="119158"/>
                </a:lnTo>
                <a:lnTo>
                  <a:pt x="1422695" y="116855"/>
                </a:lnTo>
                <a:lnTo>
                  <a:pt x="1540807" y="116855"/>
                </a:lnTo>
                <a:lnTo>
                  <a:pt x="1540807" y="112666"/>
                </a:lnTo>
                <a:lnTo>
                  <a:pt x="1492641" y="112666"/>
                </a:lnTo>
                <a:lnTo>
                  <a:pt x="1486044" y="105049"/>
                </a:lnTo>
                <a:lnTo>
                  <a:pt x="1478400" y="98112"/>
                </a:lnTo>
                <a:lnTo>
                  <a:pt x="1438087" y="78112"/>
                </a:lnTo>
                <a:lnTo>
                  <a:pt x="1425810" y="76070"/>
                </a:lnTo>
                <a:lnTo>
                  <a:pt x="1412643" y="75390"/>
                </a:lnTo>
                <a:close/>
              </a:path>
              <a:path w="2423795" h="418464">
                <a:moveTo>
                  <a:pt x="1540807" y="275593"/>
                </a:moveTo>
                <a:lnTo>
                  <a:pt x="1492641" y="275593"/>
                </a:lnTo>
                <a:lnTo>
                  <a:pt x="1492641" y="309938"/>
                </a:lnTo>
                <a:lnTo>
                  <a:pt x="1540807" y="309938"/>
                </a:lnTo>
                <a:lnTo>
                  <a:pt x="1540807" y="275593"/>
                </a:lnTo>
                <a:close/>
              </a:path>
              <a:path w="2423795" h="418464">
                <a:moveTo>
                  <a:pt x="1540807" y="116855"/>
                </a:moveTo>
                <a:lnTo>
                  <a:pt x="1422695" y="116855"/>
                </a:lnTo>
                <a:lnTo>
                  <a:pt x="1431752" y="117430"/>
                </a:lnTo>
                <a:lnTo>
                  <a:pt x="1440496" y="119158"/>
                </a:lnTo>
                <a:lnTo>
                  <a:pt x="1477379" y="144602"/>
                </a:lnTo>
                <a:lnTo>
                  <a:pt x="1492012" y="182795"/>
                </a:lnTo>
                <a:lnTo>
                  <a:pt x="1492641" y="194339"/>
                </a:lnTo>
                <a:lnTo>
                  <a:pt x="1492012" y="205909"/>
                </a:lnTo>
                <a:lnTo>
                  <a:pt x="1477379" y="244495"/>
                </a:lnTo>
                <a:lnTo>
                  <a:pt x="1440496" y="269939"/>
                </a:lnTo>
                <a:lnTo>
                  <a:pt x="1422695" y="272243"/>
                </a:lnTo>
                <a:lnTo>
                  <a:pt x="1540807" y="272243"/>
                </a:lnTo>
                <a:lnTo>
                  <a:pt x="1540807" y="116855"/>
                </a:lnTo>
                <a:close/>
              </a:path>
              <a:path w="2423795" h="418464">
                <a:moveTo>
                  <a:pt x="1540807" y="79159"/>
                </a:moveTo>
                <a:lnTo>
                  <a:pt x="1492641" y="79159"/>
                </a:lnTo>
                <a:lnTo>
                  <a:pt x="1492641" y="112666"/>
                </a:lnTo>
                <a:lnTo>
                  <a:pt x="1540807" y="112666"/>
                </a:lnTo>
                <a:lnTo>
                  <a:pt x="1540807" y="79159"/>
                </a:lnTo>
                <a:close/>
              </a:path>
              <a:path w="2423795" h="418464">
                <a:moveTo>
                  <a:pt x="1745925" y="18428"/>
                </a:moveTo>
                <a:lnTo>
                  <a:pt x="1690639" y="18428"/>
                </a:lnTo>
                <a:lnTo>
                  <a:pt x="1586348" y="309938"/>
                </a:lnTo>
                <a:lnTo>
                  <a:pt x="1636190" y="309938"/>
                </a:lnTo>
                <a:lnTo>
                  <a:pt x="1657132" y="250463"/>
                </a:lnTo>
                <a:lnTo>
                  <a:pt x="1828937" y="250463"/>
                </a:lnTo>
                <a:lnTo>
                  <a:pt x="1815002" y="211511"/>
                </a:lnTo>
                <a:lnTo>
                  <a:pt x="1670534" y="211511"/>
                </a:lnTo>
                <a:lnTo>
                  <a:pt x="1718282" y="76228"/>
                </a:lnTo>
                <a:lnTo>
                  <a:pt x="1766603" y="76228"/>
                </a:lnTo>
                <a:lnTo>
                  <a:pt x="1745925" y="18428"/>
                </a:lnTo>
                <a:close/>
              </a:path>
              <a:path w="2423795" h="418464">
                <a:moveTo>
                  <a:pt x="1828937" y="250463"/>
                </a:moveTo>
                <a:lnTo>
                  <a:pt x="1779013" y="250463"/>
                </a:lnTo>
                <a:lnTo>
                  <a:pt x="1799954" y="309938"/>
                </a:lnTo>
                <a:lnTo>
                  <a:pt x="1850215" y="309938"/>
                </a:lnTo>
                <a:lnTo>
                  <a:pt x="1828937" y="250463"/>
                </a:lnTo>
                <a:close/>
              </a:path>
              <a:path w="2423795" h="418464">
                <a:moveTo>
                  <a:pt x="1766603" y="76228"/>
                </a:moveTo>
                <a:lnTo>
                  <a:pt x="1718282" y="76228"/>
                </a:lnTo>
                <a:lnTo>
                  <a:pt x="1765610" y="211511"/>
                </a:lnTo>
                <a:lnTo>
                  <a:pt x="1815002" y="211511"/>
                </a:lnTo>
                <a:lnTo>
                  <a:pt x="1766603" y="76228"/>
                </a:lnTo>
                <a:close/>
              </a:path>
              <a:path w="2423795" h="418464">
                <a:moveTo>
                  <a:pt x="1943307" y="79159"/>
                </a:moveTo>
                <a:lnTo>
                  <a:pt x="1895560" y="79159"/>
                </a:lnTo>
                <a:lnTo>
                  <a:pt x="1895560" y="309938"/>
                </a:lnTo>
                <a:lnTo>
                  <a:pt x="1943307" y="309938"/>
                </a:lnTo>
                <a:lnTo>
                  <a:pt x="1943307" y="188475"/>
                </a:lnTo>
                <a:lnTo>
                  <a:pt x="1944197" y="172193"/>
                </a:lnTo>
                <a:lnTo>
                  <a:pt x="1965715" y="132823"/>
                </a:lnTo>
                <a:lnTo>
                  <a:pt x="2000269" y="124812"/>
                </a:lnTo>
                <a:lnTo>
                  <a:pt x="2012415" y="124812"/>
                </a:lnTo>
                <a:lnTo>
                  <a:pt x="2012415" y="112666"/>
                </a:lnTo>
                <a:lnTo>
                  <a:pt x="1943307" y="112666"/>
                </a:lnTo>
                <a:lnTo>
                  <a:pt x="1943307" y="79159"/>
                </a:lnTo>
                <a:close/>
              </a:path>
              <a:path w="2423795" h="418464">
                <a:moveTo>
                  <a:pt x="2012415" y="75390"/>
                </a:moveTo>
                <a:lnTo>
                  <a:pt x="1970951" y="85442"/>
                </a:lnTo>
                <a:lnTo>
                  <a:pt x="1943307" y="112666"/>
                </a:lnTo>
                <a:lnTo>
                  <a:pt x="2012415" y="112666"/>
                </a:lnTo>
                <a:lnTo>
                  <a:pt x="2012415" y="75390"/>
                </a:lnTo>
                <a:close/>
              </a:path>
              <a:path w="2423795" h="418464">
                <a:moveTo>
                  <a:pt x="2112010" y="118111"/>
                </a:moveTo>
                <a:lnTo>
                  <a:pt x="2063844" y="118111"/>
                </a:lnTo>
                <a:lnTo>
                  <a:pt x="2063844" y="245856"/>
                </a:lnTo>
                <a:lnTo>
                  <a:pt x="2073503" y="286143"/>
                </a:lnTo>
                <a:lnTo>
                  <a:pt x="2115256" y="308995"/>
                </a:lnTo>
                <a:lnTo>
                  <a:pt x="2130439" y="309938"/>
                </a:lnTo>
                <a:lnTo>
                  <a:pt x="2168134" y="309938"/>
                </a:lnTo>
                <a:lnTo>
                  <a:pt x="2168134" y="270148"/>
                </a:lnTo>
                <a:lnTo>
                  <a:pt x="2129042" y="270148"/>
                </a:lnTo>
                <a:lnTo>
                  <a:pt x="2122062" y="268333"/>
                </a:lnTo>
                <a:lnTo>
                  <a:pt x="2117874" y="264703"/>
                </a:lnTo>
                <a:lnTo>
                  <a:pt x="2113964" y="260794"/>
                </a:lnTo>
                <a:lnTo>
                  <a:pt x="2112010" y="254512"/>
                </a:lnTo>
                <a:lnTo>
                  <a:pt x="2112010" y="118111"/>
                </a:lnTo>
                <a:close/>
              </a:path>
              <a:path w="2423795" h="418464">
                <a:moveTo>
                  <a:pt x="2168134" y="79159"/>
                </a:moveTo>
                <a:lnTo>
                  <a:pt x="2036619" y="79159"/>
                </a:lnTo>
                <a:lnTo>
                  <a:pt x="2036619" y="118111"/>
                </a:lnTo>
                <a:lnTo>
                  <a:pt x="2168134" y="118111"/>
                </a:lnTo>
                <a:lnTo>
                  <a:pt x="2168134" y="79159"/>
                </a:lnTo>
                <a:close/>
              </a:path>
              <a:path w="2423795" h="418464">
                <a:moveTo>
                  <a:pt x="2112010" y="21779"/>
                </a:moveTo>
                <a:lnTo>
                  <a:pt x="2063844" y="21779"/>
                </a:lnTo>
                <a:lnTo>
                  <a:pt x="2063844" y="79159"/>
                </a:lnTo>
                <a:lnTo>
                  <a:pt x="2112010" y="79159"/>
                </a:lnTo>
                <a:lnTo>
                  <a:pt x="2112010" y="21779"/>
                </a:lnTo>
                <a:close/>
              </a:path>
              <a:path w="2423795" h="418464">
                <a:moveTo>
                  <a:pt x="2259888" y="0"/>
                </a:moveTo>
                <a:lnTo>
                  <a:pt x="2212141" y="0"/>
                </a:lnTo>
                <a:lnTo>
                  <a:pt x="2212141" y="309938"/>
                </a:lnTo>
                <a:lnTo>
                  <a:pt x="2259888" y="309938"/>
                </a:lnTo>
                <a:lnTo>
                  <a:pt x="2259888" y="180936"/>
                </a:lnTo>
                <a:lnTo>
                  <a:pt x="2260857" y="166356"/>
                </a:lnTo>
                <a:lnTo>
                  <a:pt x="2284023" y="126278"/>
                </a:lnTo>
                <a:lnTo>
                  <a:pt x="2318106" y="116855"/>
                </a:lnTo>
                <a:lnTo>
                  <a:pt x="2409017" y="116855"/>
                </a:lnTo>
                <a:lnTo>
                  <a:pt x="2404648" y="109787"/>
                </a:lnTo>
                <a:lnTo>
                  <a:pt x="2401445" y="105965"/>
                </a:lnTo>
                <a:lnTo>
                  <a:pt x="2259888" y="105965"/>
                </a:lnTo>
                <a:lnTo>
                  <a:pt x="2259888" y="0"/>
                </a:lnTo>
                <a:close/>
              </a:path>
              <a:path w="2423795" h="418464">
                <a:moveTo>
                  <a:pt x="2409017" y="116855"/>
                </a:moveTo>
                <a:lnTo>
                  <a:pt x="2318106" y="116855"/>
                </a:lnTo>
                <a:lnTo>
                  <a:pt x="2330802" y="117902"/>
                </a:lnTo>
                <a:lnTo>
                  <a:pt x="2342085" y="121043"/>
                </a:lnTo>
                <a:lnTo>
                  <a:pt x="2372031" y="153607"/>
                </a:lnTo>
                <a:lnTo>
                  <a:pt x="2375906" y="180936"/>
                </a:lnTo>
                <a:lnTo>
                  <a:pt x="2375906" y="309938"/>
                </a:lnTo>
                <a:lnTo>
                  <a:pt x="2423234" y="309938"/>
                </a:lnTo>
                <a:lnTo>
                  <a:pt x="2423234" y="173816"/>
                </a:lnTo>
                <a:lnTo>
                  <a:pt x="2422475" y="158686"/>
                </a:lnTo>
                <a:lnTo>
                  <a:pt x="2420197" y="144707"/>
                </a:lnTo>
                <a:lnTo>
                  <a:pt x="2416402" y="131880"/>
                </a:lnTo>
                <a:lnTo>
                  <a:pt x="2411088" y="120205"/>
                </a:lnTo>
                <a:lnTo>
                  <a:pt x="2409017" y="116855"/>
                </a:lnTo>
                <a:close/>
              </a:path>
              <a:path w="2423795" h="418464">
                <a:moveTo>
                  <a:pt x="2331509" y="75390"/>
                </a:moveTo>
                <a:lnTo>
                  <a:pt x="2290463" y="83348"/>
                </a:lnTo>
                <a:lnTo>
                  <a:pt x="2259888" y="105965"/>
                </a:lnTo>
                <a:lnTo>
                  <a:pt x="2401445" y="105965"/>
                </a:lnTo>
                <a:lnTo>
                  <a:pt x="2367791" y="81751"/>
                </a:lnTo>
                <a:lnTo>
                  <a:pt x="2331509" y="7539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732536" y="0"/>
            <a:ext cx="5372100" cy="6394450"/>
            <a:chOff x="14732536" y="0"/>
            <a:chExt cx="5372100" cy="63944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32536" y="0"/>
              <a:ext cx="5371564" cy="240501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414791" y="0"/>
              <a:ext cx="4642485" cy="2148205"/>
            </a:xfrm>
            <a:custGeom>
              <a:avLst/>
              <a:gdLst/>
              <a:ahLst/>
              <a:cxnLst/>
              <a:rect l="l" t="t" r="r" b="b"/>
              <a:pathLst>
                <a:path w="4642484" h="2148205">
                  <a:moveTo>
                    <a:pt x="4124203" y="0"/>
                  </a:moveTo>
                  <a:lnTo>
                    <a:pt x="2358262" y="1765940"/>
                  </a:lnTo>
                  <a:lnTo>
                    <a:pt x="2617404" y="2025081"/>
                  </a:lnTo>
                  <a:lnTo>
                    <a:pt x="4642486" y="0"/>
                  </a:lnTo>
                  <a:lnTo>
                    <a:pt x="4124203" y="0"/>
                  </a:lnTo>
                  <a:close/>
                </a:path>
                <a:path w="4642484" h="2148205">
                  <a:moveTo>
                    <a:pt x="0" y="0"/>
                  </a:moveTo>
                  <a:lnTo>
                    <a:pt x="2025081" y="2025081"/>
                  </a:lnTo>
                  <a:lnTo>
                    <a:pt x="2061613" y="2057628"/>
                  </a:lnTo>
                  <a:lnTo>
                    <a:pt x="2100811" y="2085167"/>
                  </a:lnTo>
                  <a:lnTo>
                    <a:pt x="2142230" y="2107699"/>
                  </a:lnTo>
                  <a:lnTo>
                    <a:pt x="2185428" y="2125224"/>
                  </a:lnTo>
                  <a:lnTo>
                    <a:pt x="2229959" y="2137741"/>
                  </a:lnTo>
                  <a:lnTo>
                    <a:pt x="2275379" y="2145252"/>
                  </a:lnTo>
                  <a:lnTo>
                    <a:pt x="2321243" y="2147755"/>
                  </a:lnTo>
                  <a:lnTo>
                    <a:pt x="2367107" y="2145252"/>
                  </a:lnTo>
                  <a:lnTo>
                    <a:pt x="2412527" y="2137741"/>
                  </a:lnTo>
                  <a:lnTo>
                    <a:pt x="2457057" y="2125223"/>
                  </a:lnTo>
                  <a:lnTo>
                    <a:pt x="2500255" y="2107698"/>
                  </a:lnTo>
                  <a:lnTo>
                    <a:pt x="2541675" y="2085166"/>
                  </a:lnTo>
                  <a:lnTo>
                    <a:pt x="2580873" y="2057627"/>
                  </a:lnTo>
                  <a:lnTo>
                    <a:pt x="2617403" y="2025081"/>
                  </a:lnTo>
                  <a:lnTo>
                    <a:pt x="2358262" y="1765940"/>
                  </a:lnTo>
                  <a:lnTo>
                    <a:pt x="2340943" y="1777441"/>
                  </a:lnTo>
                  <a:lnTo>
                    <a:pt x="2321242" y="1781275"/>
                  </a:lnTo>
                  <a:lnTo>
                    <a:pt x="2301541" y="1777441"/>
                  </a:lnTo>
                  <a:lnTo>
                    <a:pt x="2284222" y="1765940"/>
                  </a:lnTo>
                  <a:lnTo>
                    <a:pt x="5182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B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35574" y="387422"/>
              <a:ext cx="1968526" cy="60069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350943" y="1422390"/>
              <a:ext cx="1753235" cy="3853815"/>
            </a:xfrm>
            <a:custGeom>
              <a:avLst/>
              <a:gdLst/>
              <a:ahLst/>
              <a:cxnLst/>
              <a:rect l="l" t="t" r="r" b="b"/>
              <a:pathLst>
                <a:path w="1753234" h="3853815">
                  <a:moveTo>
                    <a:pt x="1753157" y="0"/>
                  </a:moveTo>
                  <a:lnTo>
                    <a:pt x="122674" y="1630483"/>
                  </a:lnTo>
                  <a:lnTo>
                    <a:pt x="90127" y="1667014"/>
                  </a:lnTo>
                  <a:lnTo>
                    <a:pt x="62588" y="1706212"/>
                  </a:lnTo>
                  <a:lnTo>
                    <a:pt x="40056" y="1747632"/>
                  </a:lnTo>
                  <a:lnTo>
                    <a:pt x="22531" y="1790830"/>
                  </a:lnTo>
                  <a:lnTo>
                    <a:pt x="10014" y="1835361"/>
                  </a:lnTo>
                  <a:lnTo>
                    <a:pt x="2503" y="1880781"/>
                  </a:lnTo>
                  <a:lnTo>
                    <a:pt x="0" y="1926645"/>
                  </a:lnTo>
                  <a:lnTo>
                    <a:pt x="2503" y="1972509"/>
                  </a:lnTo>
                  <a:lnTo>
                    <a:pt x="10014" y="2017929"/>
                  </a:lnTo>
                  <a:lnTo>
                    <a:pt x="22531" y="2062460"/>
                  </a:lnTo>
                  <a:lnTo>
                    <a:pt x="40056" y="2105657"/>
                  </a:lnTo>
                  <a:lnTo>
                    <a:pt x="62588" y="2147077"/>
                  </a:lnTo>
                  <a:lnTo>
                    <a:pt x="90127" y="2186275"/>
                  </a:lnTo>
                  <a:lnTo>
                    <a:pt x="122674" y="2222806"/>
                  </a:lnTo>
                  <a:lnTo>
                    <a:pt x="1753157" y="3853290"/>
                  </a:lnTo>
                  <a:lnTo>
                    <a:pt x="1753157" y="0"/>
                  </a:lnTo>
                  <a:close/>
                </a:path>
              </a:pathLst>
            </a:custGeom>
            <a:solidFill>
              <a:srgbClr val="50B1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9203" y="4205526"/>
            <a:ext cx="3787693" cy="22585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13453" y="4762577"/>
            <a:ext cx="15724690" cy="362313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7608846" y="10179040"/>
            <a:ext cx="389890" cy="250825"/>
          </a:xfrm>
          <a:custGeom>
            <a:avLst/>
            <a:gdLst/>
            <a:ahLst/>
            <a:cxnLst/>
            <a:rect l="l" t="t" r="r" b="b"/>
            <a:pathLst>
              <a:path w="389890" h="250825">
                <a:moveTo>
                  <a:pt x="90468" y="1005"/>
                </a:moveTo>
                <a:lnTo>
                  <a:pt x="48752" y="9214"/>
                </a:lnTo>
                <a:lnTo>
                  <a:pt x="11685" y="51830"/>
                </a:lnTo>
                <a:lnTo>
                  <a:pt x="1298" y="97232"/>
                </a:lnTo>
                <a:lnTo>
                  <a:pt x="0" y="124645"/>
                </a:lnTo>
                <a:lnTo>
                  <a:pt x="1298" y="152225"/>
                </a:lnTo>
                <a:lnTo>
                  <a:pt x="11685" y="197962"/>
                </a:lnTo>
                <a:lnTo>
                  <a:pt x="33046" y="230631"/>
                </a:lnTo>
                <a:lnTo>
                  <a:pt x="67893" y="247217"/>
                </a:lnTo>
                <a:lnTo>
                  <a:pt x="90468" y="249290"/>
                </a:lnTo>
                <a:lnTo>
                  <a:pt x="113022" y="247217"/>
                </a:lnTo>
                <a:lnTo>
                  <a:pt x="132100" y="240997"/>
                </a:lnTo>
                <a:lnTo>
                  <a:pt x="147702" y="230631"/>
                </a:lnTo>
                <a:lnTo>
                  <a:pt x="159827" y="216119"/>
                </a:lnTo>
                <a:lnTo>
                  <a:pt x="165111" y="205731"/>
                </a:lnTo>
                <a:lnTo>
                  <a:pt x="90468" y="205731"/>
                </a:lnTo>
                <a:lnTo>
                  <a:pt x="81651" y="205082"/>
                </a:lnTo>
                <a:lnTo>
                  <a:pt x="51181" y="175680"/>
                </a:lnTo>
                <a:lnTo>
                  <a:pt x="46427" y="136875"/>
                </a:lnTo>
                <a:lnTo>
                  <a:pt x="46239" y="124645"/>
                </a:lnTo>
                <a:lnTo>
                  <a:pt x="46427" y="112750"/>
                </a:lnTo>
                <a:lnTo>
                  <a:pt x="51307" y="74950"/>
                </a:lnTo>
                <a:lnTo>
                  <a:pt x="81651" y="45234"/>
                </a:lnTo>
                <a:lnTo>
                  <a:pt x="90468" y="44564"/>
                </a:lnTo>
                <a:lnTo>
                  <a:pt x="165332" y="44564"/>
                </a:lnTo>
                <a:lnTo>
                  <a:pt x="159827" y="33841"/>
                </a:lnTo>
                <a:lnTo>
                  <a:pt x="147702" y="19475"/>
                </a:lnTo>
                <a:lnTo>
                  <a:pt x="132100" y="9214"/>
                </a:lnTo>
                <a:lnTo>
                  <a:pt x="113022" y="3057"/>
                </a:lnTo>
                <a:lnTo>
                  <a:pt x="90468" y="1005"/>
                </a:lnTo>
                <a:close/>
              </a:path>
              <a:path w="389890" h="250825">
                <a:moveTo>
                  <a:pt x="165332" y="44564"/>
                </a:moveTo>
                <a:lnTo>
                  <a:pt x="90468" y="44564"/>
                </a:lnTo>
                <a:lnTo>
                  <a:pt x="99263" y="45234"/>
                </a:lnTo>
                <a:lnTo>
                  <a:pt x="106886" y="47244"/>
                </a:lnTo>
                <a:lnTo>
                  <a:pt x="131346" y="83096"/>
                </a:lnTo>
                <a:lnTo>
                  <a:pt x="134697" y="124645"/>
                </a:lnTo>
                <a:lnTo>
                  <a:pt x="134508" y="136875"/>
                </a:lnTo>
                <a:lnTo>
                  <a:pt x="129755" y="175680"/>
                </a:lnTo>
                <a:lnTo>
                  <a:pt x="99284" y="205082"/>
                </a:lnTo>
                <a:lnTo>
                  <a:pt x="90468" y="205731"/>
                </a:lnTo>
                <a:lnTo>
                  <a:pt x="165111" y="205731"/>
                </a:lnTo>
                <a:lnTo>
                  <a:pt x="169062" y="197962"/>
                </a:lnTo>
                <a:lnTo>
                  <a:pt x="175659" y="176664"/>
                </a:lnTo>
                <a:lnTo>
                  <a:pt x="179617" y="152225"/>
                </a:lnTo>
                <a:lnTo>
                  <a:pt x="180936" y="124645"/>
                </a:lnTo>
                <a:lnTo>
                  <a:pt x="179617" y="97232"/>
                </a:lnTo>
                <a:lnTo>
                  <a:pt x="175659" y="72961"/>
                </a:lnTo>
                <a:lnTo>
                  <a:pt x="169062" y="51830"/>
                </a:lnTo>
                <a:lnTo>
                  <a:pt x="165332" y="44564"/>
                </a:lnTo>
                <a:close/>
              </a:path>
              <a:path w="389890" h="250825">
                <a:moveTo>
                  <a:pt x="270897" y="181271"/>
                </a:moveTo>
                <a:lnTo>
                  <a:pt x="227338" y="181271"/>
                </a:lnTo>
                <a:lnTo>
                  <a:pt x="228490" y="190465"/>
                </a:lnTo>
                <a:lnTo>
                  <a:pt x="249118" y="229773"/>
                </a:lnTo>
                <a:lnTo>
                  <a:pt x="283797" y="247950"/>
                </a:lnTo>
                <a:lnTo>
                  <a:pt x="306749" y="250296"/>
                </a:lnTo>
                <a:lnTo>
                  <a:pt x="321660" y="249395"/>
                </a:lnTo>
                <a:lnTo>
                  <a:pt x="364863" y="227846"/>
                </a:lnTo>
                <a:lnTo>
                  <a:pt x="375222" y="211763"/>
                </a:lnTo>
                <a:lnTo>
                  <a:pt x="308760" y="211763"/>
                </a:lnTo>
                <a:lnTo>
                  <a:pt x="301116" y="211281"/>
                </a:lnTo>
                <a:lnTo>
                  <a:pt x="272656" y="188224"/>
                </a:lnTo>
                <a:lnTo>
                  <a:pt x="270897" y="181271"/>
                </a:lnTo>
                <a:close/>
              </a:path>
              <a:path w="389890" h="250825">
                <a:moveTo>
                  <a:pt x="389520" y="136372"/>
                </a:moveTo>
                <a:lnTo>
                  <a:pt x="348298" y="136372"/>
                </a:lnTo>
                <a:lnTo>
                  <a:pt x="347780" y="153126"/>
                </a:lnTo>
                <a:lnTo>
                  <a:pt x="347665" y="155764"/>
                </a:lnTo>
                <a:lnTo>
                  <a:pt x="338916" y="194674"/>
                </a:lnTo>
                <a:lnTo>
                  <a:pt x="308760" y="211763"/>
                </a:lnTo>
                <a:lnTo>
                  <a:pt x="375222" y="211763"/>
                </a:lnTo>
                <a:lnTo>
                  <a:pt x="387920" y="161921"/>
                </a:lnTo>
                <a:lnTo>
                  <a:pt x="389365" y="143095"/>
                </a:lnTo>
                <a:lnTo>
                  <a:pt x="389520" y="136372"/>
                </a:lnTo>
                <a:close/>
              </a:path>
              <a:path w="389890" h="250825">
                <a:moveTo>
                  <a:pt x="303064" y="0"/>
                </a:moveTo>
                <a:lnTo>
                  <a:pt x="254814" y="12439"/>
                </a:lnTo>
                <a:lnTo>
                  <a:pt x="226165" y="47747"/>
                </a:lnTo>
                <a:lnTo>
                  <a:pt x="220654" y="81421"/>
                </a:lnTo>
                <a:lnTo>
                  <a:pt x="221265" y="93190"/>
                </a:lnTo>
                <a:lnTo>
                  <a:pt x="236155" y="132163"/>
                </a:lnTo>
                <a:lnTo>
                  <a:pt x="276258" y="156979"/>
                </a:lnTo>
                <a:lnTo>
                  <a:pt x="296697" y="159157"/>
                </a:lnTo>
                <a:lnTo>
                  <a:pt x="304592" y="158780"/>
                </a:lnTo>
                <a:lnTo>
                  <a:pt x="344047" y="141440"/>
                </a:lnTo>
                <a:lnTo>
                  <a:pt x="348298" y="136372"/>
                </a:lnTo>
                <a:lnTo>
                  <a:pt x="389520" y="136372"/>
                </a:lnTo>
                <a:lnTo>
                  <a:pt x="389807" y="123975"/>
                </a:lnTo>
                <a:lnTo>
                  <a:pt x="389789" y="120959"/>
                </a:lnTo>
                <a:lnTo>
                  <a:pt x="306414" y="120959"/>
                </a:lnTo>
                <a:lnTo>
                  <a:pt x="296823" y="120268"/>
                </a:lnTo>
                <a:lnTo>
                  <a:pt x="266164" y="89232"/>
                </a:lnTo>
                <a:lnTo>
                  <a:pt x="265536" y="80751"/>
                </a:lnTo>
                <a:lnTo>
                  <a:pt x="266185" y="71997"/>
                </a:lnTo>
                <a:lnTo>
                  <a:pt x="296153" y="40585"/>
                </a:lnTo>
                <a:lnTo>
                  <a:pt x="304739" y="39873"/>
                </a:lnTo>
                <a:lnTo>
                  <a:pt x="374803" y="39873"/>
                </a:lnTo>
                <a:lnTo>
                  <a:pt x="370077" y="30491"/>
                </a:lnTo>
                <a:lnTo>
                  <a:pt x="358601" y="17151"/>
                </a:lnTo>
                <a:lnTo>
                  <a:pt x="343607" y="7622"/>
                </a:lnTo>
                <a:lnTo>
                  <a:pt x="325094" y="1905"/>
                </a:lnTo>
                <a:lnTo>
                  <a:pt x="303064" y="0"/>
                </a:lnTo>
                <a:close/>
              </a:path>
              <a:path w="389890" h="250825">
                <a:moveTo>
                  <a:pt x="374803" y="39873"/>
                </a:moveTo>
                <a:lnTo>
                  <a:pt x="304739" y="39873"/>
                </a:lnTo>
                <a:lnTo>
                  <a:pt x="313304" y="40564"/>
                </a:lnTo>
                <a:lnTo>
                  <a:pt x="320906" y="42637"/>
                </a:lnTo>
                <a:lnTo>
                  <a:pt x="343942" y="81421"/>
                </a:lnTo>
                <a:lnTo>
                  <a:pt x="343314" y="90007"/>
                </a:lnTo>
                <a:lnTo>
                  <a:pt x="314665" y="120289"/>
                </a:lnTo>
                <a:lnTo>
                  <a:pt x="306414" y="120959"/>
                </a:lnTo>
                <a:lnTo>
                  <a:pt x="389789" y="120959"/>
                </a:lnTo>
                <a:lnTo>
                  <a:pt x="388611" y="93567"/>
                </a:lnTo>
                <a:lnTo>
                  <a:pt x="384904" y="68689"/>
                </a:lnTo>
                <a:lnTo>
                  <a:pt x="378726" y="47663"/>
                </a:lnTo>
                <a:lnTo>
                  <a:pt x="374803" y="39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02218" y="10292210"/>
            <a:ext cx="6258691" cy="3417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161</Words>
  <Application>Microsoft Office PowerPoint</Application>
  <PresentationFormat>Custom</PresentationFormat>
  <Paragraphs>13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Poppins ExtraLight</vt:lpstr>
      <vt:lpstr>Poppins Medium</vt:lpstr>
      <vt:lpstr>Poppins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Sanket Joshi</cp:lastModifiedBy>
  <cp:revision>3</cp:revision>
  <dcterms:created xsi:type="dcterms:W3CDTF">2022-05-24T17:47:09Z</dcterms:created>
  <dcterms:modified xsi:type="dcterms:W3CDTF">2022-05-24T18:13:09Z</dcterms:modified>
</cp:coreProperties>
</file>